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2"/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462" y="102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047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3-7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0" y="713105"/>
            <a:ext cx="10768965" cy="54317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980930" y="2385060"/>
            <a:ext cx="1163955" cy="5524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82990" y="4520565"/>
            <a:ext cx="789940" cy="4279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变化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11450" y="5060950"/>
            <a:ext cx="777240" cy="4400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大小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37285" y="5625465"/>
            <a:ext cx="815340" cy="4279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所闻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58670" y="5625465"/>
            <a:ext cx="851535" cy="4279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所想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33695" y="5625465"/>
            <a:ext cx="876300" cy="4279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修辞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7_01"/>
          <p:cNvPicPr>
            <a:picLocks noChangeAspect="1"/>
          </p:cNvPicPr>
          <p:nvPr/>
        </p:nvPicPr>
        <p:blipFill>
          <a:blip r:embed="rId2"/>
          <a:srcRect l="2717" r="3345"/>
          <a:stretch>
            <a:fillRect/>
          </a:stretch>
        </p:blipFill>
        <p:spPr>
          <a:xfrm>
            <a:off x="1457960" y="812800"/>
            <a:ext cx="9577705" cy="57753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95365" y="4557395"/>
            <a:ext cx="789305" cy="502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4021" y="2490851"/>
            <a:ext cx="789305" cy="502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7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20" y="1518285"/>
            <a:ext cx="11897360" cy="382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7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830580"/>
            <a:ext cx="9711690" cy="568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7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70" y="1533525"/>
            <a:ext cx="11656695" cy="402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7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445" y="895985"/>
            <a:ext cx="9908540" cy="550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Office PowerPoint</Application>
  <PresentationFormat>宽屏</PresentationFormat>
  <Paragraphs>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900CE6662C164FBF8A31A4D2120256AE_13</vt:lpwstr>
  </property>
</Properties>
</file>