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7" r:id="rId3"/>
    <p:sldId id="289" r:id="rId4"/>
    <p:sldId id="290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6080" y="782955"/>
            <a:ext cx="8569325" cy="57016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99560" y="4606925"/>
            <a:ext cx="133667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08930" y="3349625"/>
            <a:ext cx="508635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30715" y="4469130"/>
            <a:ext cx="45466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28075" y="4453890"/>
            <a:ext cx="70104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75600" y="4453890"/>
            <a:ext cx="66802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23760" y="4453890"/>
            <a:ext cx="62611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84425" y="5993130"/>
            <a:ext cx="421576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刻度数和所放棋子数成反比例关系。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23760" y="4815205"/>
            <a:ext cx="62611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75600" y="4815205"/>
            <a:ext cx="626745" cy="3689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728075" y="4815205"/>
            <a:ext cx="626110" cy="4070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476105" y="4815205"/>
            <a:ext cx="62611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10" grpId="0"/>
      <p:bldP spid="10" grpId="1"/>
      <p:bldP spid="12" grpId="0"/>
      <p:bldP spid="12" grpId="1"/>
      <p:bldP spid="9" grpId="0"/>
      <p:bldP spid="9" grpId="1"/>
      <p:bldP spid="13" grpId="0"/>
      <p:bldP spid="13" grpId="1"/>
      <p:bldP spid="8" grpId="0"/>
      <p:bldP spid="8" grpId="1"/>
      <p:bldP spid="14" grpId="0"/>
      <p:bldP spid="14" grpId="1"/>
      <p:bldP spid="7" grpId="0"/>
      <p:bldP spid="7" grpId="1"/>
      <p:bldP spid="15" grpId="0"/>
      <p:bldP spid="15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8050" y="1212850"/>
            <a:ext cx="10369550" cy="30607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34235" y="3805555"/>
            <a:ext cx="2698115" cy="7899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4=3750(g)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3750g=3.75kg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34235" y="2240280"/>
            <a:ext cx="2707640" cy="6388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2kg=2000g          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2000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250=32(cm)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8865" y="833120"/>
            <a:ext cx="10091420" cy="43738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09115" y="3429000"/>
            <a:ext cx="5713730" cy="15741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解：设砝码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重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g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，则螺丝钉重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2x g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2x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10=(x+15)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x=10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螺丝钉：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2=20(g)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</Words>
  <Application>WPS 演示</Application>
  <PresentationFormat>宽屏</PresentationFormat>
  <Paragraphs>33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2025-02-12T14:04:05Z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