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1560" y="973455"/>
            <a:ext cx="10088880" cy="50482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36240" y="390779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1370" y="390779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5265" y="450786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1370" y="450786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2630" y="554863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1246505"/>
            <a:ext cx="10784840" cy="4349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00040" y="465010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7115" y="465010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3490" y="51231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" y="1113155"/>
            <a:ext cx="11218545" cy="2717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61845" y="2383155"/>
            <a:ext cx="6127115" cy="291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8÷4=2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20+2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×2=24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解析:把正方形右边的边移到左边,拼接后图形的周长等于长方形的周长加2条正方形的边长。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013460"/>
            <a:ext cx="10460355" cy="3423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23465" y="3064510"/>
            <a:ext cx="5874385" cy="291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16+12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解析:把长方形四个角上两条短的线段分别移到虚线处，剩下图形的周长刚好等于长方形的周长。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宽屏</PresentationFormat>
  <Paragraphs>31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Times New Roman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182</cp:revision>
  <dcterms:created xsi:type="dcterms:W3CDTF">2019-06-19T02:08:00Z</dcterms:created>
  <dcterms:modified xsi:type="dcterms:W3CDTF">2024-09-02T09:47:09Z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31BA4EBEBED94D59894BFD2D04B31898_13</vt:lpwstr>
  </property>
</Properties>
</file>