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  <p:sldId id="293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9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0"/>
        <p:guide pos="390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810260"/>
            <a:ext cx="10968990" cy="48279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526395" y="4766945"/>
            <a:ext cx="6991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76358" y="38277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蹦蹦跳跳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32800" y="3371850"/>
            <a:ext cx="12192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甩动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66895" y="3371850"/>
            <a:ext cx="1265555" cy="4559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紧缩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08048" y="29070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斗篷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34473" y="29070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长袖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00175" y="4766945"/>
            <a:ext cx="14928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18050" y="4307840"/>
            <a:ext cx="5816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嚷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8" grpId="0"/>
      <p:bldP spid="7" grpId="0"/>
      <p:bldP spid="13" grpId="0"/>
      <p:bldP spid="12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_01"/>
          <p:cNvPicPr>
            <a:picLocks noChangeAspect="1"/>
          </p:cNvPicPr>
          <p:nvPr/>
        </p:nvPicPr>
        <p:blipFill>
          <a:blip r:embed="rId1"/>
          <a:srcRect r="13225"/>
          <a:stretch>
            <a:fillRect/>
          </a:stretch>
        </p:blipFill>
        <p:spPr>
          <a:xfrm>
            <a:off x="608330" y="1490345"/>
            <a:ext cx="10969625" cy="1682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97850" y="1595755"/>
            <a:ext cx="5575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69625" cy="31965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061008" y="35979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厚墩墩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49498" y="175323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丝丝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23530" y="1753235"/>
            <a:ext cx="12185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悄悄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18848" y="175323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晃晃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91610" y="1753235"/>
            <a:ext cx="12477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墩墩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40890" y="1753235"/>
            <a:ext cx="13131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冰冰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24848" y="22180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明晃晃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32960" y="2657475"/>
            <a:ext cx="1198880" cy="3581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凉冰冰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7" grpId="0"/>
      <p:bldP spid="6" grpId="0"/>
      <p:bldP spid="11" grpId="0"/>
      <p:bldP spid="1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238250"/>
            <a:ext cx="1096010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59115" y="3558540"/>
            <a:ext cx="29762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盼来了雨，快乐出门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59115" y="2684780"/>
            <a:ext cx="25031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没法出门，盼雨停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28875" y="3558540"/>
            <a:ext cx="22180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下起了雨，盼外出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78560"/>
            <a:ext cx="10965180" cy="33756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15685" y="2749550"/>
            <a:ext cx="5765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弄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03190" y="2749550"/>
            <a:ext cx="5505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抖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97350" y="2749550"/>
            <a:ext cx="5194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56915" y="2749550"/>
            <a:ext cx="5003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39690" y="3207385"/>
            <a:ext cx="1737995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新雨衣的喜爱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404475" y="2749550"/>
            <a:ext cx="14160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在屋里穿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13143" y="32073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新雨衣的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6" grpId="0"/>
      <p:bldP spid="11" grpId="0"/>
      <p:bldP spid="12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257300"/>
            <a:ext cx="10986770" cy="29032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38575" y="3658870"/>
            <a:ext cx="39681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亮晶晶的，仿佛挂着一颗颗珍珠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71915" y="1286510"/>
            <a:ext cx="2435860" cy="3695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明晃晃的玻璃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47390" y="1769745"/>
            <a:ext cx="1265555" cy="3416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珍珠玛瑙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77870" y="1313815"/>
            <a:ext cx="1235075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比喻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07000" y="3194685"/>
            <a:ext cx="46659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白皑皑的，就像一条玉带延伸向远方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23080" y="2255520"/>
            <a:ext cx="1162050" cy="3486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盼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  <p:bldP spid="8" grpId="0"/>
      <p:bldP spid="12" grpId="0"/>
      <p:bldP spid="11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5545" y="704215"/>
            <a:ext cx="6757035" cy="55454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04665" y="5912485"/>
            <a:ext cx="64960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仰头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04460" y="4436110"/>
            <a:ext cx="214122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我开始盼着变天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27415" y="5309235"/>
            <a:ext cx="63119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兴奋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27370" y="5309235"/>
            <a:ext cx="69786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拟人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66515" y="5309235"/>
            <a:ext cx="7575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环境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25365" y="5021580"/>
            <a:ext cx="1216660" cy="3282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埋怨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天晴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98410" y="5912485"/>
            <a:ext cx="59436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兴奋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14115" y="5912485"/>
            <a:ext cx="63627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伸手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55545" y="5615940"/>
            <a:ext cx="890270" cy="3676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与期待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98390" y="5912485"/>
            <a:ext cx="72898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甩打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80685" y="5912485"/>
            <a:ext cx="67945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跑进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9" grpId="0"/>
      <p:bldP spid="8" grpId="0"/>
      <p:bldP spid="7" grpId="0"/>
      <p:bldP spid="14" grpId="0"/>
      <p:bldP spid="13" grpId="0"/>
      <p:bldP spid="5" grpId="0"/>
      <p:bldP spid="16" grpId="0"/>
      <p:bldP spid="17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15" y="876935"/>
            <a:ext cx="11024870" cy="418020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817620" y="4086225"/>
            <a:ext cx="16002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兴奋、高兴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78930" y="3845560"/>
            <a:ext cx="1402080" cy="101473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妈妈突然接到任务， 改变计划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</Words>
  <Application>WPS 演示</Application>
  <PresentationFormat>宽屏</PresentationFormat>
  <Paragraphs>93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2024-08-20T04:40:08Z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