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9" userDrawn="1">
          <p15:clr>
            <a:srgbClr val="A4A3A4"/>
          </p15:clr>
        </p15:guide>
        <p15:guide id="2" pos="37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19"/>
        <p:guide pos="376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1570" y="707390"/>
            <a:ext cx="7339330" cy="59239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01570" y="5236210"/>
            <a:ext cx="1028700" cy="3492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16120" y="4925695"/>
            <a:ext cx="3644265" cy="5022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九曲黄河万里沙浪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淘风簸自天</a:t>
            </a:r>
            <a:endParaRPr lang="en-US" altLang="zh-CN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75295" y="4195445"/>
            <a:ext cx="12077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查阅词典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30085" y="3312160"/>
            <a:ext cx="23990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了解传统文化知识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50883" y="41954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想象画面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50883" y="33121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借助注释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01570" y="6207760"/>
            <a:ext cx="1483995" cy="4235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孤独、寂寞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38805" y="5869305"/>
            <a:ext cx="1199515" cy="3803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嫦娥奔月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5" grpId="0"/>
      <p:bldP spid="12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5445" y="737235"/>
            <a:ext cx="8997315" cy="5513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83455" y="5751830"/>
            <a:ext cx="4684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人们在生活中需要真心实意为别人喝彩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19010" y="1091565"/>
            <a:ext cx="3695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635" y="887730"/>
            <a:ext cx="10536555" cy="508190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9117330" y="3628390"/>
            <a:ext cx="2182495" cy="3676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763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路公交车首班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692525" y="4077335"/>
            <a:ext cx="3295650" cy="459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车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的时间是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9:00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541135" y="2743835"/>
            <a:ext cx="11188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65(763)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4357370" y="1826895"/>
            <a:ext cx="1001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:00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977255" y="4968875"/>
            <a:ext cx="6096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65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617085" y="4968875"/>
            <a:ext cx="4927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86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6892925" y="1349375"/>
            <a:ext cx="5232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11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6586855" y="3621405"/>
            <a:ext cx="564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 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77255" y="3165475"/>
            <a:ext cx="7194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763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91855" y="5005705"/>
            <a:ext cx="990600" cy="3619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  <p:bldP spid="7" grpId="0"/>
      <p:bldP spid="14" grpId="0"/>
      <p:bldP spid="12" grpId="0"/>
      <p:bldP spid="5" grpId="0"/>
      <p:bldP spid="6" grpId="0"/>
      <p:bldP spid="10" grpId="0"/>
      <p:bldP spid="9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84885"/>
            <a:ext cx="10942320" cy="4632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84425" y="5131435"/>
            <a:ext cx="4546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55763" y="37699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五音不全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97428" y="28168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五谷丰登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6080" y="2816860"/>
            <a:ext cx="4165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48330" y="2816860"/>
            <a:ext cx="595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41595" y="2343785"/>
            <a:ext cx="5086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96080" y="2343785"/>
            <a:ext cx="3810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39770" y="2343785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05220" y="3289935"/>
            <a:ext cx="4445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86935" y="3289935"/>
            <a:ext cx="7747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77920" y="3289935"/>
            <a:ext cx="6146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63465" y="4689475"/>
            <a:ext cx="433070" cy="3524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50230" y="4236085"/>
            <a:ext cx="4978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744595" y="4236085"/>
            <a:ext cx="4514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02730" y="4244340"/>
            <a:ext cx="5365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黑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86935" y="4236085"/>
            <a:ext cx="5086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990455" y="4244340"/>
            <a:ext cx="1265555" cy="3232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五彩缤纷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084310" y="4688840"/>
            <a:ext cx="515620" cy="3536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0" grpId="0"/>
      <p:bldP spid="9" grpId="0"/>
      <p:bldP spid="8" grpId="0"/>
      <p:bldP spid="7" grpId="0"/>
      <p:bldP spid="15" grpId="0"/>
      <p:bldP spid="14" grpId="0"/>
      <p:bldP spid="13" grpId="0"/>
      <p:bldP spid="6" grpId="0"/>
      <p:bldP spid="18" grpId="0"/>
      <p:bldP spid="20" grpId="0"/>
      <p:bldP spid="17" grpId="0"/>
      <p:bldP spid="19" grpId="0"/>
      <p:bldP spid="21" grpId="0"/>
      <p:bldP spid="16" grpId="0"/>
      <p:bldP spid="2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760095"/>
            <a:ext cx="9610090" cy="5808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04315" y="5185410"/>
            <a:ext cx="9787255" cy="133794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我想对消费者说：“我特别理解大家对直播卖货存在的疑虑，比如担心虚假宣传和商品质量问题。但是我认为这些问题并非直播卖货本身的问题，而是个别商家或个人行为不当所致。我们应该加强对直播卖货的监管和规范，确保消费者权益得到保障。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395.2,&quot;left&quot;:240.7,&quot;top&quot;:106.25,&quot;width&quot;:649.05}"/>
</p:tagLst>
</file>

<file path=ppt/tags/tag64.xml><?xml version="1.0" encoding="utf-8"?>
<p:tagLst xmlns:p="http://schemas.openxmlformats.org/presentationml/2006/main">
  <p:tag name="KSO_WM_DIAGRAM_VIRTUALLY_FRAME" val="{&quot;height&quot;:395.2,&quot;left&quot;:240.7,&quot;top&quot;:106.25,&quot;width&quot;:649.05}"/>
</p:tagLst>
</file>

<file path=ppt/tags/tag65.xml><?xml version="1.0" encoding="utf-8"?>
<p:tagLst xmlns:p="http://schemas.openxmlformats.org/presentationml/2006/main">
  <p:tag name="KSO_WM_DIAGRAM_VIRTUALLY_FRAME" val="{&quot;height&quot;:395.2,&quot;left&quot;:240.7,&quot;top&quot;:106.25,&quot;width&quot;:649.05}"/>
</p:tagLst>
</file>

<file path=ppt/tags/tag66.xml><?xml version="1.0" encoding="utf-8"?>
<p:tagLst xmlns:p="http://schemas.openxmlformats.org/presentationml/2006/main">
  <p:tag name="KSO_WM_DIAGRAM_VIRTUALLY_FRAME" val="{&quot;height&quot;:395.2,&quot;left&quot;:240.7,&quot;top&quot;:106.25,&quot;width&quot;:649.05}"/>
</p:tagLst>
</file>

<file path=ppt/tags/tag67.xml><?xml version="1.0" encoding="utf-8"?>
<p:tagLst xmlns:p="http://schemas.openxmlformats.org/presentationml/2006/main">
  <p:tag name="KSO_WM_DIAGRAM_VIRTUALLY_FRAME" val="{&quot;height&quot;:395.2,&quot;left&quot;:240.7,&quot;top&quot;:106.25,&quot;width&quot;:649.05}"/>
</p:tagLst>
</file>

<file path=ppt/tags/tag68.xml><?xml version="1.0" encoding="utf-8"?>
<p:tagLst xmlns:p="http://schemas.openxmlformats.org/presentationml/2006/main">
  <p:tag name="KSO_WM_DIAGRAM_VIRTUALLY_FRAME" val="{&quot;height&quot;:395.2,&quot;left&quot;:240.7,&quot;top&quot;:106.25,&quot;width&quot;:649.05}"/>
</p:tagLst>
</file>

<file path=ppt/tags/tag69.xml><?xml version="1.0" encoding="utf-8"?>
<p:tagLst xmlns:p="http://schemas.openxmlformats.org/presentationml/2006/main">
  <p:tag name="KSO_WM_DIAGRAM_VIRTUALLY_FRAME" val="{&quot;height&quot;:395.2,&quot;left&quot;:240.7,&quot;top&quot;:106.25,&quot;width&quot;:649.0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95.2,&quot;left&quot;:240.7,&quot;top&quot;:106.25,&quot;width&quot;:649.05}"/>
</p:tagLst>
</file>

<file path=ppt/tags/tag71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</Words>
  <Application>WPS 演示</Application>
  <PresentationFormat>宽屏</PresentationFormat>
  <Paragraphs>80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171</cp:revision>
  <dcterms:created xsi:type="dcterms:W3CDTF">2019-06-19T02:08:00Z</dcterms:created>
  <dcterms:modified xsi:type="dcterms:W3CDTF">2024-08-21T01:17:56Z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