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0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tags" Target="../tags/tag70.xml"/><Relationship Id="rId8" Type="http://schemas.openxmlformats.org/officeDocument/2006/relationships/tags" Target="../tags/tag69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0" Type="http://schemas.openxmlformats.org/officeDocument/2006/relationships/slideLayout" Target="../slideLayouts/slideLayout7.xml"/><Relationship Id="rId2" Type="http://schemas.openxmlformats.org/officeDocument/2006/relationships/tags" Target="../tags/tag63.xml"/><Relationship Id="rId19" Type="http://schemas.openxmlformats.org/officeDocument/2006/relationships/tags" Target="../tags/tag80.xml"/><Relationship Id="rId18" Type="http://schemas.openxmlformats.org/officeDocument/2006/relationships/tags" Target="../tags/tag79.xml"/><Relationship Id="rId17" Type="http://schemas.openxmlformats.org/officeDocument/2006/relationships/tags" Target="../tags/tag78.xml"/><Relationship Id="rId16" Type="http://schemas.openxmlformats.org/officeDocument/2006/relationships/tags" Target="../tags/tag77.xml"/><Relationship Id="rId15" Type="http://schemas.openxmlformats.org/officeDocument/2006/relationships/tags" Target="../tags/tag76.xml"/><Relationship Id="rId14" Type="http://schemas.openxmlformats.org/officeDocument/2006/relationships/tags" Target="../tags/tag75.xml"/><Relationship Id="rId13" Type="http://schemas.openxmlformats.org/officeDocument/2006/relationships/tags" Target="../tags/tag74.xml"/><Relationship Id="rId12" Type="http://schemas.openxmlformats.org/officeDocument/2006/relationships/tags" Target="../tags/tag73.xml"/><Relationship Id="rId11" Type="http://schemas.openxmlformats.org/officeDocument/2006/relationships/tags" Target="../tags/tag72.xml"/><Relationship Id="rId10" Type="http://schemas.openxmlformats.org/officeDocument/2006/relationships/tags" Target="../tags/tag71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8.xml"/><Relationship Id="rId8" Type="http://schemas.openxmlformats.org/officeDocument/2006/relationships/tags" Target="../tags/tag87.xml"/><Relationship Id="rId7" Type="http://schemas.openxmlformats.org/officeDocument/2006/relationships/tags" Target="../tags/tag86.xml"/><Relationship Id="rId6" Type="http://schemas.openxmlformats.org/officeDocument/2006/relationships/tags" Target="../tags/tag85.xml"/><Relationship Id="rId5" Type="http://schemas.openxmlformats.org/officeDocument/2006/relationships/tags" Target="../tags/tag84.xml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4" Type="http://schemas.openxmlformats.org/officeDocument/2006/relationships/slideLayout" Target="../slideLayouts/slideLayout7.xml"/><Relationship Id="rId13" Type="http://schemas.openxmlformats.org/officeDocument/2006/relationships/tags" Target="../tags/tag92.xml"/><Relationship Id="rId12" Type="http://schemas.openxmlformats.org/officeDocument/2006/relationships/tags" Target="../tags/tag91.xml"/><Relationship Id="rId11" Type="http://schemas.openxmlformats.org/officeDocument/2006/relationships/tags" Target="../tags/tag90.xml"/><Relationship Id="rId10" Type="http://schemas.openxmlformats.org/officeDocument/2006/relationships/tags" Target="../tags/tag89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02.xml"/><Relationship Id="rId2" Type="http://schemas.openxmlformats.org/officeDocument/2006/relationships/tags" Target="../tags/tag101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1210" y="735330"/>
            <a:ext cx="8070215" cy="490664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3076575" y="426339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3728085" y="426339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370070" y="4244340"/>
            <a:ext cx="534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3076575" y="4723130"/>
            <a:ext cx="534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705860" y="472313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4347845" y="471297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3076575" y="5182235"/>
            <a:ext cx="534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725545" y="517271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4338320" y="517271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6773545" y="4272915"/>
            <a:ext cx="534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7440930" y="4263390"/>
            <a:ext cx="534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8018780" y="4254500"/>
            <a:ext cx="534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14"/>
            </p:custDataLst>
          </p:nvPr>
        </p:nvSpPr>
        <p:spPr>
          <a:xfrm>
            <a:off x="6773545" y="4732020"/>
            <a:ext cx="534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>
            <p:custDataLst>
              <p:tags r:id="rId15"/>
            </p:custDataLst>
          </p:nvPr>
        </p:nvSpPr>
        <p:spPr>
          <a:xfrm>
            <a:off x="7440930" y="4732020"/>
            <a:ext cx="534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16"/>
            </p:custDataLst>
          </p:nvPr>
        </p:nvSpPr>
        <p:spPr>
          <a:xfrm>
            <a:off x="8013065" y="4722495"/>
            <a:ext cx="534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>
            <p:custDataLst>
              <p:tags r:id="rId17"/>
            </p:custDataLst>
          </p:nvPr>
        </p:nvSpPr>
        <p:spPr>
          <a:xfrm>
            <a:off x="6754495" y="5172710"/>
            <a:ext cx="534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3" name="文本框 22"/>
          <p:cNvSpPr txBox="1"/>
          <p:nvPr>
            <p:custDataLst>
              <p:tags r:id="rId18"/>
            </p:custDataLst>
          </p:nvPr>
        </p:nvSpPr>
        <p:spPr>
          <a:xfrm>
            <a:off x="7383780" y="5172710"/>
            <a:ext cx="534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4" name="文本框 23"/>
          <p:cNvSpPr txBox="1"/>
          <p:nvPr>
            <p:custDataLst>
              <p:tags r:id="rId19"/>
            </p:custDataLst>
          </p:nvPr>
        </p:nvSpPr>
        <p:spPr>
          <a:xfrm>
            <a:off x="8089265" y="5182870"/>
            <a:ext cx="534035" cy="4591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5385" y="1046480"/>
            <a:ext cx="9663430" cy="344297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2"/>
            </p:custDataLst>
          </p:nvPr>
        </p:nvSpPr>
        <p:spPr>
          <a:xfrm>
            <a:off x="3811270" y="173355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243195" y="172402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952615" y="1743075"/>
            <a:ext cx="42926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8416290" y="172402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3744595" y="273939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7"/>
            </p:custDataLst>
          </p:nvPr>
        </p:nvSpPr>
        <p:spPr>
          <a:xfrm>
            <a:off x="5243195" y="273939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952615" y="273939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8434705" y="2720340"/>
            <a:ext cx="400050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3993515" y="380238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5348605" y="380238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12"/>
            </p:custDataLst>
          </p:nvPr>
        </p:nvSpPr>
        <p:spPr>
          <a:xfrm>
            <a:off x="6952615" y="378333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13"/>
            </p:custDataLst>
          </p:nvPr>
        </p:nvSpPr>
        <p:spPr>
          <a:xfrm>
            <a:off x="8434705" y="380238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900" y="1305560"/>
            <a:ext cx="9100820" cy="224472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145790" y="251904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3641725" y="2528570"/>
            <a:ext cx="46672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4045585" y="251904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697730" y="250952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7139940" y="251904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552690" y="251904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8002270" y="250952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203575" y="309054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6875" y="996315"/>
            <a:ext cx="9156700" cy="243268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4420870" y="3505200"/>
            <a:ext cx="334962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30=29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4420870" y="4281170"/>
            <a:ext cx="334962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0=9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（元）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01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02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10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8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9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1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2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8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9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1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2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8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89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1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2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8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99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</Words>
  <Application>WPS 演示</Application>
  <PresentationFormat>宽屏</PresentationFormat>
  <Paragraphs>80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2025-02-17T01:27:15Z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