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1155700"/>
            <a:ext cx="9905365" cy="4547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12175" y="3317875"/>
            <a:ext cx="1308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前齿轮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12175" y="3647440"/>
            <a:ext cx="1308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后齿轮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29555" y="2919095"/>
            <a:ext cx="1945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车轮的周长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5000" y="2919095"/>
            <a:ext cx="1703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后齿轮转数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37300" y="3472815"/>
            <a:ext cx="18313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后齿轮齿数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65170" y="4429125"/>
            <a:ext cx="1341120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7400" y="52327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5" grpId="0"/>
      <p:bldP spid="5" grpId="1"/>
      <p:bldP spid="6" grpId="0"/>
      <p:bldP spid="6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435" y="1313815"/>
            <a:ext cx="10330180" cy="24720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96695" y="1946910"/>
                <a:ext cx="3519170" cy="18389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哥哥：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F0127D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  <a:sym typeface="+mn-ea"/>
                      </a:rPr>
                      <m:t>𝜋</m:t>
                    </m:r>
                  </m:oMath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70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46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=161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F0127D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  <a:sym typeface="+mn-ea"/>
                      </a:rPr>
                      <m:t>𝜋</m:t>
                    </m:r>
                  </m:oMath>
                </a14:m>
                <a:endParaRPr lang="zh-CN" altLang="en-US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弟弟：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F0127D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  <a:sym typeface="+mn-ea"/>
                      </a:rPr>
                      <m:t>𝜋</m:t>
                    </m:r>
                  </m:oMath>
                </a14:m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×6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0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28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=112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F0127D"/>
                        </a:solidFill>
                        <a:latin typeface="Cambria Math" panose="02040503050406030204" charset="0"/>
                        <a:ea typeface="黑体" panose="02010609060101010101" charset="-122"/>
                        <a:cs typeface="Cambria Math" panose="02040503050406030204" charset="0"/>
                        <a:sym typeface="+mn-ea"/>
                      </a:rPr>
                      <m:t>𝜋</m:t>
                    </m:r>
                  </m:oMath>
                </a14:m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哥哥骑得远。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695" y="1946910"/>
                <a:ext cx="3519170" cy="18389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610" y="1490345"/>
            <a:ext cx="10557510" cy="2564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89075" y="2658110"/>
            <a:ext cx="3521710" cy="1595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60cm=0.6m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0.6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4=15.072(m)    3768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15.072=250(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257300"/>
            <a:ext cx="9833610" cy="4992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74885" y="4730115"/>
            <a:ext cx="1338580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 : 7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74885" y="4351655"/>
            <a:ext cx="1319530" cy="389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: 5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74885" y="3966210"/>
            <a:ext cx="131953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 : 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7315" y="5539740"/>
            <a:ext cx="8966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 : 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97315" y="5155565"/>
            <a:ext cx="802640" cy="354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 : 1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97315" y="4741545"/>
            <a:ext cx="9537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 : 7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63355" y="4357370"/>
            <a:ext cx="64198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: 3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62185" y="5541010"/>
            <a:ext cx="137033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: 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30435" y="5130800"/>
            <a:ext cx="1301115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18:13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95755" y="2749550"/>
            <a:ext cx="4977130" cy="21132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这种自行车能变化出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种不同的速度。蹬同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样的圈数，前齿轮齿数是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，后齿轮齿数是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时，自行车走得最远。因为这种组合前、后齿轮的齿数比最大。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3" grpId="0"/>
      <p:bldP spid="13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</Words>
  <Application>WPS 演示</Application>
  <PresentationFormat>宽屏</PresentationFormat>
  <Paragraphs>41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2025-02-10T08:24:02Z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