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236345"/>
            <a:ext cx="6922135" cy="438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021715"/>
            <a:ext cx="6922135" cy="4814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57930" y="12426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增添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8315" y="12446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希望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012440" y="25380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春烂漫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15460" y="25380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岁平安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73975" y="28244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75755" y="1492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41925" y="44157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849620" y="2023745"/>
            <a:ext cx="37871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u="sng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春联最讲究对仗。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WPS 演示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2025-02-07T06:44:30Z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