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9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2041525"/>
            <a:ext cx="6309360" cy="27749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63415" y="3467100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69785" y="3469005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陌生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72585" y="3796030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包括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71205" y="3796030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检查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58335" y="4096385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37705" y="4110355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60290" y="4425950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阻碍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2514600"/>
            <a:ext cx="6309360" cy="18288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05580" y="3038475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无论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42025" y="3038475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2815" y="3355975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14515" y="3371850"/>
            <a:ext cx="101727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而是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46120" y="3935095"/>
            <a:ext cx="774319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写作业不是为了应付妈妈的检查，而是为了巩固我们所学的知识。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1773555"/>
            <a:ext cx="6309360" cy="33102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017520" y="2951480"/>
            <a:ext cx="184086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困惑和怀疑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17520" y="3265805"/>
            <a:ext cx="184086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准确和严谨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18075" y="4380865"/>
            <a:ext cx="293560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好像在寻找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回家的方向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72935" y="4359910"/>
            <a:ext cx="2935605" cy="993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大概这样可以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减少阻力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1" grpId="0"/>
      <p:bldP spid="1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2802255"/>
            <a:ext cx="6309360" cy="125285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037330" y="3574415"/>
            <a:ext cx="2935605" cy="9931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焦急地说道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1801495"/>
            <a:ext cx="6277610" cy="32550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29885" y="3969385"/>
            <a:ext cx="253936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ADEBF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2370" y="4338955"/>
            <a:ext cx="133731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善于思考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06920" y="3655060"/>
            <a:ext cx="253936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3610" y="4634230"/>
            <a:ext cx="3623310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工作认真严谨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1721485"/>
            <a:ext cx="6277610" cy="3415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07355" y="2371725"/>
            <a:ext cx="196659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蚂蚁的趣闻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54705" y="3676650"/>
            <a:ext cx="342963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——————————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148840"/>
            <a:ext cx="6277610" cy="25603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957195" y="3000375"/>
            <a:ext cx="342963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团结一致，共同努力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76165" y="3921760"/>
            <a:ext cx="342963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蚂蚁认路的本领很强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4825" y="4222750"/>
            <a:ext cx="3429635" cy="3143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眼睛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气味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WPS 演示</Application>
  <PresentationFormat>宽屏</PresentationFormat>
  <Paragraphs>61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178</cp:revision>
  <dcterms:created xsi:type="dcterms:W3CDTF">2019-06-19T02:08:00Z</dcterms:created>
  <dcterms:modified xsi:type="dcterms:W3CDTF">2025-02-07T08:11:08Z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