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0"/>
          <p:cNvPicPr>
            <a:picLocks noChangeAspect="1"/>
          </p:cNvPicPr>
          <p:nvPr/>
        </p:nvPicPr>
        <p:blipFill>
          <a:blip r:embed="rId1"/>
          <a:srcRect r="3046"/>
          <a:stretch>
            <a:fillRect/>
          </a:stretch>
        </p:blipFill>
        <p:spPr>
          <a:xfrm>
            <a:off x="521970" y="784860"/>
            <a:ext cx="11055350" cy="426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11340" y="2653030"/>
            <a:ext cx="1191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8945" y="3575685"/>
            <a:ext cx="653415" cy="4089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81735"/>
            <a:ext cx="10968990" cy="4057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15625" y="2973705"/>
            <a:ext cx="118110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15625" y="3429000"/>
            <a:ext cx="118110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15625" y="4795520"/>
            <a:ext cx="118110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935" y="784860"/>
            <a:ext cx="8653145" cy="546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6110" y="801370"/>
            <a:ext cx="8399780" cy="544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5690" y="681355"/>
            <a:ext cx="7305040" cy="5796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10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2024-08-19T07:52:37Z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