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1485" y="2263140"/>
            <a:ext cx="6209030" cy="2331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31285" y="3653790"/>
            <a:ext cx="1017270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77560" y="3653790"/>
            <a:ext cx="1017270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766685" y="3653790"/>
            <a:ext cx="1017270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77715" y="3943985"/>
            <a:ext cx="1017270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35375" y="4250055"/>
            <a:ext cx="1017270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0270" y="4250055"/>
            <a:ext cx="1017270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1485" y="2096135"/>
            <a:ext cx="6209030" cy="26657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16425" y="2599055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63665" y="2599055"/>
            <a:ext cx="120078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录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5885" y="3365500"/>
            <a:ext cx="157797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1020" y="3365500"/>
            <a:ext cx="120078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61105" y="4199255"/>
            <a:ext cx="120078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社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1485" y="2190115"/>
            <a:ext cx="6209030" cy="24777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83655" y="2667000"/>
            <a:ext cx="106553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改变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23665" y="2971800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改进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5080" y="3242945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改造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48480" y="3956050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发明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20180" y="4266565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发现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1485" y="2562225"/>
            <a:ext cx="6209030" cy="17329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524885" y="3133725"/>
            <a:ext cx="62496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示例：燕子的窝既温暖又结实。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24885" y="3790950"/>
            <a:ext cx="447611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文字被人们写在竹片和木片上。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185035"/>
            <a:ext cx="6277610" cy="24872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86530" y="29914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517515" y="30016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17995" y="30016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81315" y="30016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1318895"/>
            <a:ext cx="6277610" cy="4220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307715" y="38760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7835" y="2423795"/>
            <a:ext cx="1017270" cy="323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——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76950" y="2423160"/>
            <a:ext cx="1017270" cy="323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——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30035" y="2423795"/>
            <a:ext cx="1017270" cy="323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——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40935" y="5166360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浸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16625" y="5166360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捣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47890" y="5166360"/>
            <a:ext cx="101727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捞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2155825"/>
            <a:ext cx="6277610" cy="25463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487420" y="2781300"/>
            <a:ext cx="150114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龟甲、兽骨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7420" y="3311525"/>
            <a:ext cx="120142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费时费力，记录文字非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常有限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45685" y="3371850"/>
            <a:ext cx="150114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笨重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55055" y="2781300"/>
            <a:ext cx="150114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帛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63435" y="3305175"/>
            <a:ext cx="83312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粗糙，不方便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书写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32445" y="3307080"/>
            <a:ext cx="998855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轻便好用原料容易得到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25820" y="3962400"/>
            <a:ext cx="366268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轻便好用原料容易得到，可以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大量制造，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34030" y="4278630"/>
            <a:ext cx="3662680" cy="3727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价格又便宜，能满足多数人的需要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WPS 演示</Application>
  <PresentationFormat>宽屏</PresentationFormat>
  <Paragraphs>74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2025-02-07T06:40:17Z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