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745" y="785495"/>
            <a:ext cx="10679430" cy="52844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10610" y="373570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98765" y="364871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32475" y="424878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20735" y="424878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80835" y="487743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79510" y="484886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6910" y="544893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9575" y="5448935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165" y="2521585"/>
            <a:ext cx="11257280" cy="18872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276475" y="319278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9335" y="319278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02195" y="319278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22205" y="319278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07920" y="3792855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3960" y="3792855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20000" y="3792855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26675" y="3792855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980" y="1692910"/>
            <a:ext cx="10955655" cy="35433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799330" y="281559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9330" y="353695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4555" y="425831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33025" y="281559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13010" y="353695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13010" y="418592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495" y="1298575"/>
            <a:ext cx="10626090" cy="43668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845040" y="3192145"/>
            <a:ext cx="5505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45040" y="4058920"/>
            <a:ext cx="5505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45040" y="5055870"/>
            <a:ext cx="55054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WPS 演示</Application>
  <PresentationFormat>宽屏</PresentationFormat>
  <Paragraphs>52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181</cp:revision>
  <dcterms:created xsi:type="dcterms:W3CDTF">2019-06-19T02:08:00Z</dcterms:created>
  <dcterms:modified xsi:type="dcterms:W3CDTF">2024-09-02T07:13:30Z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5C78D9653DE445CDA887624525AEE7CA_13</vt:lpwstr>
  </property>
</Properties>
</file>