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81" r:id="rId18"/>
    <p:sldId id="274" r:id="rId19"/>
    <p:sldId id="275" r:id="rId20"/>
    <p:sldId id="276" r:id="rId21"/>
    <p:sldId id="282" r:id="rId22"/>
    <p:sldId id="277" r:id="rId2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543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55FBC-7959-9079-DB92-A8CACF8A4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E974E-5BF4-D3C6-59EB-A6FCD54DB3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279A10-9678-F9B3-FA8E-0602AAB43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C96FAC-95A5-9BEB-1EBB-529674F4E8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644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a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35C171B-2ED0-77C5-096D-38C8A4CDCA1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F90E178-47E1-4D16-A6BD-61C50B9CA0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7c5bf3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6C7E4D-5C92-46FA-95BB-AC986F78F2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备考练习12 对联运用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2_1#9db30d0cb?sp=1&amp;vaa=1&amp;vcp=1&amp;pid=05c605643&amp;color=0,0,0&amp;vtp=1&amp;vaab=1&amp;bt=1&amp;bbb=1&amp;h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请你根据对联的要求及文段的相关提示，从以下句子中选出符合“以和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为贵”的两副对联，按上下联顺序誊抄在横线上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①刻核为舟东坡文章生光辉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②将相和有容乃大成经典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③智者择善而从仁作贤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④君子知书达理和为贵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⑤以刀为笔方寸之间纳万象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⑥六尺巷邻里相让永流传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3_1#d4382138b?sp=1&amp;vaa=1&amp;vcp=1&amp;pid=9db30d0cb&amp;color=0,0,0&amp;mp=1&amp;vtp=1&amp;vaab=1&amp;bt=1&amp;bbb=1"/>
          <p:cNvSpPr/>
          <p:nvPr/>
        </p:nvSpPr>
        <p:spPr>
          <a:xfrm>
            <a:off x="539496" y="21915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（1）上联：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  <a:p>
            <a:pPr indent="895350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4_AN.1_1#d4382138b.blank?vaa=1&amp;vcp=1&amp;pid=9db30d0cb&amp;color=0,0,0&amp;mp=1&amp;vpa=12&amp;vtp=1&amp;vaab=1&amp;bbb=1"/>
          <p:cNvSpPr/>
          <p:nvPr/>
        </p:nvSpPr>
        <p:spPr>
          <a:xfrm>
            <a:off x="2505614" y="2161032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将相和有容乃大成经典</a:t>
            </a:r>
            <a:endParaRPr lang="en-US" altLang="zh-CN" sz="2800" dirty="0"/>
          </a:p>
        </p:txBody>
      </p:sp>
      <p:sp>
        <p:nvSpPr>
          <p:cNvPr id="4" name="QB_4_AN.2_1#d4382138b.blank?vaa=1&amp;vcp=1&amp;pid=9db30d0cb&amp;color=0,0,0&amp;mp=1&amp;vpa=13&amp;vtp=1&amp;vaab=1&amp;bbb=1"/>
          <p:cNvSpPr/>
          <p:nvPr/>
        </p:nvSpPr>
        <p:spPr>
          <a:xfrm>
            <a:off x="2505613" y="2757741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六尺巷邻里相让永流传</a:t>
            </a:r>
            <a:endParaRPr lang="en-US" altLang="zh-CN" sz="2800" dirty="0"/>
          </a:p>
        </p:txBody>
      </p:sp>
      <p:sp>
        <p:nvSpPr>
          <p:cNvPr id="5" name="QB_4_BD.26_1#c45883e6f?sp=1&amp;vaa=1&amp;vcp=1&amp;pid=9db30d0cb&amp;color=0,0,0&amp;vtp=1&amp;vaab=1&amp;bbb=1"/>
          <p:cNvSpPr/>
          <p:nvPr/>
        </p:nvSpPr>
        <p:spPr>
          <a:xfrm>
            <a:off x="539496" y="34664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（2）上联：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  <a:p>
            <a:pPr indent="895350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6" name="QB_4_AN.27_1#c45883e6f.blank?vaa=1&amp;vcp=1&amp;pid=9db30d0cb&amp;color=0,0,0&amp;vpa=14&amp;vtp=1&amp;vaab=1&amp;bbb=1"/>
          <p:cNvSpPr/>
          <p:nvPr/>
        </p:nvSpPr>
        <p:spPr>
          <a:xfrm>
            <a:off x="2505614" y="3435921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君子知书达理和为贵</a:t>
            </a:r>
            <a:endParaRPr lang="en-US" altLang="zh-CN" sz="2800" dirty="0"/>
          </a:p>
        </p:txBody>
      </p:sp>
      <p:sp>
        <p:nvSpPr>
          <p:cNvPr id="7" name="QB_4_AN.28_1#c45883e6f.blank?vaa=1&amp;vcp=1&amp;pid=9db30d0cb&amp;color=0,0,0&amp;vpa=15&amp;vtp=1&amp;vaab=1&amp;bbb=1"/>
          <p:cNvSpPr/>
          <p:nvPr/>
        </p:nvSpPr>
        <p:spPr>
          <a:xfrm>
            <a:off x="2505613" y="4048537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智者择善而从仁作贤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9_1#325de2729?sp=1&amp;vaa=1&amp;vcp=1&amp;pid=05c605643&amp;color=0,0,0&amp;vtp=1&amp;vaab=1&amp;bt=1&amp;bbb=1&amp;hb=1"/>
          <p:cNvSpPr/>
          <p:nvPr/>
        </p:nvSpPr>
        <p:spPr>
          <a:xfrm>
            <a:off x="539496" y="15270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湖南郴州王仙岭景区为吸引游客开展了“对联征集”活动，小郴同学根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据景区提供的图片拟写了一副对联，但对下联举棋不定，请你结合对联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知识帮他选择准确的一项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山为锦屏何须画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QC_3_BD.29_2#325de2729.choices?vaa=1&amp;vcp=1&amp;pid=05c605643&amp;color=0,0,0&amp;vtp=1&amp;vaab=1&amp;bbb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.水作琴声不用乐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.水作琴声何须弹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C.水作琴声不用弦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.水作琴声曲悠扬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325de2729?vaa=1&amp;vcp=1&amp;pid=05c605643&amp;color=0,0,0&amp;mp=1&amp;vtp=1&amp;vaab=1&amp;bt=1&amp;bbb=1&amp;h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（A项“不用乐”不符合仄起平收，要排除；B项“何须弹”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与上联用字重复，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要排除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；D项“曲悠扬”与上联结构不符，要排除；C项“不用弦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”结构与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何须画”一致，符合仄起平收要求，内容上也非常契合，水作琴声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已成调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，自然不用琴弦）</a:t>
            </a:r>
            <a:endParaRPr lang="en-US" altLang="zh-CN" sz="2800" dirty="0"/>
          </a:p>
        </p:txBody>
      </p:sp>
      <p:sp>
        <p:nvSpPr>
          <p:cNvPr id="3" name="QC_3_AN.2_1#325de2729?vaa=1&amp;vcp=1&amp;pid=05c605643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3_1#8864122dc?sp=1&amp;vaa=1&amp;vcp=1&amp;pid=05c605643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昔日，武汉长江大桥建成通车，数千年来长江天堑有舟无桥的历史，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随着“一桥飞架南北”结束了。如今，丝绸之路焕发新的生机，“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一带一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路”为各国发展提供新动力，跨越山海沙漠，传递人类文明。为此，有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人撰写了一副对联来歌颂这伟大盛世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上联：天堑变通途，大好江山歌盛世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AN.34_1#8864122dc.blank?vaa=1&amp;vcp=1&amp;pid=05c605643&amp;color=0,0,0&amp;vpa=17&amp;vtp=1&amp;vaab=1&amp;bbb=1"/>
          <p:cNvSpPr/>
          <p:nvPr/>
        </p:nvSpPr>
        <p:spPr>
          <a:xfrm>
            <a:off x="2327815" y="4719669"/>
            <a:ext cx="18441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丝路焕新生</a:t>
            </a:r>
            <a:endParaRPr lang="en-US" altLang="zh-CN" sz="2800" dirty="0"/>
          </a:p>
        </p:txBody>
      </p:sp>
      <p:sp>
        <p:nvSpPr>
          <p:cNvPr id="4" name="QB_3_AN.35_1#8864122dc.blank?vaa=1&amp;vcp=1&amp;pid=05c605643&amp;color=0,0,0&amp;vpa=18&amp;vtp=1&amp;vaab=1&amp;bbb=1"/>
          <p:cNvSpPr/>
          <p:nvPr/>
        </p:nvSpPr>
        <p:spPr>
          <a:xfrm>
            <a:off x="4521740" y="4719669"/>
            <a:ext cx="4170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多样文明谱华章（新篇）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6_1#8c8668a7c?sp=1&amp;vaa=1&amp;vcp=1&amp;pid=05c605643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2024年4月26日，在轨执行任务的神舟十七号航天员乘组打开舱门，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迎接神舟十八号航天员乘组入驻“天宫”，6名航天员“太空会师”。为庆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祝会师成功，神舟十七号航天员乘组准备了一副对联的上联，请你对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上联：十七圆梦凯歌还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3_AN.37_1#8c8668a7c.blank?vaa=1&amp;vcp=1&amp;pid=05c605643&amp;color=0,0,0&amp;vpa=19&amp;vtp=1&amp;vaab=1&amp;bbb=1"/>
          <p:cNvSpPr/>
          <p:nvPr/>
        </p:nvSpPr>
        <p:spPr>
          <a:xfrm>
            <a:off x="2327815" y="4719669"/>
            <a:ext cx="25299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十八飞天旌旗展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8_1#d6334594d?sp=1&amp;vaa=1&amp;vcp=1&amp;pid=05c605643&amp;color=0,0,0&amp;vtp=1&amp;vaab=1&amp;bt=1&amp;bbb=1&amp;hb=1"/>
          <p:cNvSpPr/>
          <p:nvPr/>
        </p:nvSpPr>
        <p:spPr>
          <a:xfrm>
            <a:off x="539496" y="86106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（2024·江苏宿迁·中考）参加“数字赋能学习生活”读书节，请你精心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媒体资源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近年来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我国加快完善数字信息基础设施体系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5G、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数据中心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卫星互联网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物联网等建设与发展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互联互通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建共享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协调联动水平快速提升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数字技术不仅深刻改变了人们的生产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生活方式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为经济社会高质量发展提供有力支撑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也深刻改变着我们这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个时代的文化生态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前不久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一份网络平台的读书生态数据报告显示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我与地坛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正成为最受欢迎的名著经典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在一次直播中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仅推荐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8_1#d6334594d?sp=1&amp;vaa=1&amp;vcp=1&amp;pid=05c605643&amp;color=0,0,0&amp;vtp=1&amp;vaab=1&amp;bt=1&amp;bbb=1&amp;hb=1">
            <a:extLst>
              <a:ext uri="{FF2B5EF4-FFF2-40B4-BE49-F238E27FC236}">
                <a16:creationId xmlns:a16="http://schemas.microsoft.com/office/drawing/2014/main" id="{7490E2BB-641B-DDD4-70DD-90BE29ABCE83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该书便卖出了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网络打破了传播界限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让读书学习走进日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变成习惯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人们利用空隙时间看电子书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听音频课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降低了成本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节约了时间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年中国数字阅读报告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我国当前数字阅读用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户规模达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（摘编自桂从路《让网络多一些书香》等，新华社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7872489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8_2#d6334594d?vaa=1&amp;vcp=1&amp;pid=05c605643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校园快讯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八年级在课后延时服务时间开设物理与地理学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科兴趣课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引发了广泛热议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建造倍力桥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一课中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李老师将生成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式智能纳入教学过程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tGPT（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聊天机器人程序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工具辅助教学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同学们通过与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tGPT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一对一问答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主动发现问题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提出疑问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解决问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结合人工智能指导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亲手搭建倍力桥木制模型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实验参与度达到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“1+1＞2”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同学们的学习热情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学习兴趣空前高涨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8_3#d6334594d?vaa=1&amp;vcp=1&amp;pid=05c605643&amp;color=0,0,0&amp;mp=1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宣传组准备在校园悬挂一些对联营造氛围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，请你根据以下上联对出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：文化发展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：物理课地理课课课有趣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3_AN.39_1#d6334594d.blank?vaa=1&amp;vcp=1&amp;pid=05c605643&amp;color=0,0,0&amp;mp=1&amp;vpa=20&amp;vtp=1&amp;vaab=1&amp;bbb=1"/>
          <p:cNvSpPr/>
          <p:nvPr/>
        </p:nvSpPr>
        <p:spPr>
          <a:xfrm>
            <a:off x="2277014" y="3432524"/>
            <a:ext cx="145678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科技创新</a:t>
            </a:r>
            <a:endParaRPr lang="en-US" altLang="zh-CN" sz="2800" dirty="0"/>
          </a:p>
        </p:txBody>
      </p:sp>
      <p:sp>
        <p:nvSpPr>
          <p:cNvPr id="4" name="QB_3_AN.40_1#d6334594d.blank?vaa=1&amp;vcp=1&amp;pid=05c605643&amp;color=0,0,0&amp;mp=1&amp;vpa=21&amp;vtp=1&amp;vaab=1&amp;bbb=1"/>
          <p:cNvSpPr/>
          <p:nvPr/>
        </p:nvSpPr>
        <p:spPr>
          <a:xfrm>
            <a:off x="2270664" y="4706969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电子书音频书书书含香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a7c5bf37e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a7c5bf37e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备考练习12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对联运用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1_1#465740fda?sp=1&amp;vaa=1&amp;vcp=1&amp;pid=05c605643&amp;color=0,0,0&amp;vtp=1&amp;vaab=1&amp;bt=1&amp;bbb=1&amp;hb=1"/>
          <p:cNvSpPr/>
          <p:nvPr/>
        </p:nvSpPr>
        <p:spPr>
          <a:xfrm>
            <a:off x="541020" y="466615"/>
            <a:ext cx="11109960" cy="51056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（2024·江苏徐州·中考）你准备应聘徐州博物馆讲解志愿者，小徐从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报纸上摘抄了以下一段文字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通过考古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采撷大地深处的文明碎片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寻找流淌千年的历史文脉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可以找到一座城市文化的根和魂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将散落的遗址串珠成链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将城下城的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碎片拼凑成画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徐州的文化底色由此鲜亮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史河流韵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天工汉玉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俑秀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凝华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金戈铁马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展示在徐州博物馆的一件件徐州出土文物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带着遥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远时光的故事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成为独具辨识度的文化符号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丰厚徐州的底蕴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尘封于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徐州大地的一个个考古遗址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记录古城坚韧成长的过去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孕育生生不息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的人文精神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这些由过去流向现在的历史见证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在时代的前行中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滋养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3E2BE-68D0-36F8-5893-7AFF7BEC6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1_1#465740fda?sp=1&amp;vaa=1&amp;vcp=1&amp;pid=05c605643&amp;color=0,0,0&amp;vtp=1&amp;vaab=1&amp;bt=1&amp;bbb=1&amp;hb=1">
            <a:extLst>
              <a:ext uri="{FF2B5EF4-FFF2-40B4-BE49-F238E27FC236}">
                <a16:creationId xmlns:a16="http://schemas.microsoft.com/office/drawing/2014/main" id="{B4C138CF-A1BD-91B8-3E66-8D7049F82893}"/>
              </a:ext>
            </a:extLst>
          </p:cNvPr>
          <p:cNvSpPr/>
          <p:nvPr/>
        </p:nvSpPr>
        <p:spPr>
          <a:xfrm>
            <a:off x="541020" y="2276365"/>
            <a:ext cx="11109960" cy="2095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徐州的未来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保护千年文脉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培厚人文精神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树立时代新风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伴随城市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更新的铿锵足音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徐州正以文铸魂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以文塑城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在文化强市的化蝶之旅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徐州不断积蓄高质量发展的动力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88478846"/>
      </p:ext>
    </p:extLst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1_2#465740fda?vaa=1&amp;vcp=1&amp;pid=05c605643&amp;color=0,0,0&amp;mp=1&amp;vtp=1&amp;vaab=1&amp;bt=1&amp;bbb=1&amp;hb=1"/>
          <p:cNvSpPr/>
          <p:nvPr/>
        </p:nvSpPr>
        <p:spPr>
          <a:xfrm>
            <a:off x="539496" y="1621282"/>
            <a:ext cx="11109960" cy="6343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如果你应聘成功，小徐打算送你一副对联，你认为最恰当的是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3_AN.42_1#465740fda.bracket?vaa=1&amp;vcp=1&amp;pid=05c605643&amp;color=0,0,0&amp;mp=1&amp;vpa=22&amp;vtp=1&amp;vaab=1"/>
          <p:cNvSpPr/>
          <p:nvPr/>
        </p:nvSpPr>
        <p:spPr>
          <a:xfrm>
            <a:off x="10465340" y="16403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41_3#465740fda.choices?vaa=1&amp;vcp=1&amp;pid=05c605643&amp;color=0,0,0&amp;vtp=1&amp;vaab=1&amp;bbb=1"/>
          <p:cNvSpPr/>
          <p:nvPr/>
        </p:nvSpPr>
        <p:spPr>
          <a:xfrm>
            <a:off x="539496" y="222719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A.采文明碎片，寻文化之根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.天工汉玉说往事，城市更新足音留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.讲古彭古事，谱新城新篇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.忆往昔史河流韵，看今朝培根铸魂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05c605643?vcp=1&amp;pid=a7c5bf37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pic>
        <p:nvPicPr>
          <p:cNvPr id="3" name="QO_3_BD.7_1#3a9da9d9d?htil=1&amp;vaa=1&amp;vcp=1&amp;pid=05c60564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8621" y="1093388"/>
            <a:ext cx="4100835" cy="476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3_BD.7_2#3a9da9d9d?htil=1&amp;sp=1&amp;vaa=1&amp;vcp=1&amp;pid=05c605643&amp;color=0,0,0&amp;vtp=1&amp;vaab=1&amp;bbb=1&amp;hb=1"/>
          <p:cNvSpPr/>
          <p:nvPr/>
        </p:nvSpPr>
        <p:spPr>
          <a:xfrm>
            <a:off x="539496" y="1267240"/>
            <a:ext cx="6499479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（2024·湖北·中考）小雨和小雯为学校作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了一副对联。小雨写的是“情系中华竞芳华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小雯写的是“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根植荆楚育翘楚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请你确定上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下联，参照横批把这副对联工整地抄写到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相应位置（见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图）。</a:t>
            </a:r>
            <a:endParaRPr lang="en-US" altLang="zh-CN" sz="2800" dirty="0"/>
          </a:p>
        </p:txBody>
      </p:sp>
      <p:sp>
        <p:nvSpPr>
          <p:cNvPr id="5" name="QO_3_AN.1_1#3a9da9d9d?htil=1&amp;vaa=1&amp;vcp=1&amp;pid=05c605643&amp;color=0,0,0&amp;vtp=1&amp;vaab=1&amp;bbb=1&amp;hb=1"/>
          <p:cNvSpPr/>
          <p:nvPr/>
        </p:nvSpPr>
        <p:spPr>
          <a:xfrm>
            <a:off x="11024359" y="1847850"/>
            <a:ext cx="432054" cy="39358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荆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楚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翘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楚</a:t>
            </a:r>
            <a:endParaRPr lang="en-US" altLang="zh-CN" sz="280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Times New Roman" pitchFamily="34" charset="-120"/>
            </a:endParaRPr>
          </a:p>
        </p:txBody>
      </p:sp>
      <p:sp>
        <p:nvSpPr>
          <p:cNvPr id="6" name="QO_3_AN.1_1#3a9da9d9d?htil=1&amp;vaa=1&amp;vcp=1&amp;pid=05c605643&amp;color=0,0,0&amp;vtp=1&amp;vaab=1&amp;bbb=1&amp;hb=1">
            <a:extLst>
              <a:ext uri="{FF2B5EF4-FFF2-40B4-BE49-F238E27FC236}">
                <a16:creationId xmlns:a16="http://schemas.microsoft.com/office/drawing/2014/main" id="{FC467EC3-B801-8FFF-28BF-528212883211}"/>
              </a:ext>
            </a:extLst>
          </p:cNvPr>
          <p:cNvSpPr/>
          <p:nvPr/>
        </p:nvSpPr>
        <p:spPr>
          <a:xfrm>
            <a:off x="7816148" y="1834106"/>
            <a:ext cx="432054" cy="39544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芳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9_1#ebb9f91b8?sp=1&amp;vaa=1&amp;vcp=1&amp;pid=05c605643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（2024·四川广安）历史的星空，因众多杰出的英雄而光辉灿烂。在中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国近现代史上的抗日战争、解放战争、抗美援朝战争中涌现了无数革命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英雄。为传承革命基因，赓续红色血脉，学校“青松”文学社正在举办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“天下国家·革命英雄”主题活动，请你参加并完成以下任务。</a:t>
            </a:r>
            <a:endParaRPr lang="en-US" altLang="zh-CN" sz="2800" dirty="0"/>
          </a:p>
        </p:txBody>
      </p:sp>
      <p:sp>
        <p:nvSpPr>
          <p:cNvPr id="3" name="QO_3_BD.9_2#ebb9f91b8?sp=1&amp;vaa=1&amp;vcp=1&amp;pid=05c605643&amp;color=0,0,0&amp;vtp=1&amp;vaab=1&amp;bbb=1"/>
          <p:cNvSpPr/>
          <p:nvPr/>
        </p:nvSpPr>
        <p:spPr>
          <a:xfrm>
            <a:off x="539496" y="3118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（1）补写对联：（任选一题作答）</a:t>
            </a:r>
            <a:endParaRPr lang="en-US" altLang="zh-CN" sz="2800" dirty="0"/>
          </a:p>
        </p:txBody>
      </p:sp>
      <p:sp>
        <p:nvSpPr>
          <p:cNvPr id="4" name="QO_3_BD.9_3#ebb9f91b8?sp=1&amp;vaa=1&amp;vcp=1&amp;pid=05c605643&amp;color=0,0,0&amp;vtp=1&amp;vaab=1"/>
          <p:cNvSpPr/>
          <p:nvPr/>
        </p:nvSpPr>
        <p:spPr>
          <a:xfrm>
            <a:off x="539496" y="3739687"/>
            <a:ext cx="1110996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pic>
        <p:nvPicPr>
          <p:cNvPr id="5" name="QO_3_BD.9_3#ebb9f91b8?vaa=1&amp;vcp=1&amp;pid=05c605643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243" y="4390117"/>
            <a:ext cx="370332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3_BD.9_4#ebb9f91b8?vaa=1&amp;vcp=1&amp;pid=05c605643&amp;color=0,0,0&amp;vtp=1&amp;vaab=1&amp;bbb=1"/>
          <p:cNvSpPr/>
          <p:nvPr/>
        </p:nvSpPr>
        <p:spPr>
          <a:xfrm>
            <a:off x="539496" y="4386307"/>
            <a:ext cx="11109960" cy="6286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革命精神代代传。</a:t>
            </a:r>
            <a:endParaRPr lang="en-US" altLang="zh-CN" sz="100" dirty="0"/>
          </a:p>
        </p:txBody>
      </p:sp>
      <p:sp>
        <p:nvSpPr>
          <p:cNvPr id="7" name="QO_3_BD.9_5#ebb9f91b8?sp=1&amp;vaa=1&amp;vcp=1&amp;pid=05c605643&amp;color=0,0,0&amp;vtp=1&amp;vaab=1&amp;bbb=1"/>
          <p:cNvSpPr/>
          <p:nvPr/>
        </p:nvSpPr>
        <p:spPr>
          <a:xfrm>
            <a:off x="539496" y="50815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②忆往昔革命英雄功勋卓著，</a:t>
            </a:r>
            <a:endParaRPr lang="en-US" altLang="zh-CN" sz="2800" dirty="0"/>
          </a:p>
        </p:txBody>
      </p:sp>
      <p:pic>
        <p:nvPicPr>
          <p:cNvPr id="8" name="QO_3_BD.9_5#ebb9f91b8?vaa=1&amp;vcp=1&amp;pid=05c605643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243" y="5720442"/>
            <a:ext cx="370332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3_BD.9_6#ebb9f91b8?vaa=1&amp;vcp=1&amp;pid=05c605643&amp;color=0,0,0&amp;vtp=1&amp;vaab=1&amp;bbb=1"/>
          <p:cNvSpPr/>
          <p:nvPr/>
        </p:nvSpPr>
        <p:spPr>
          <a:xfrm>
            <a:off x="539496" y="5716632"/>
            <a:ext cx="11109960" cy="6286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AN.1_1#ebb9f91b8?vaa=1&amp;vcp=1&amp;pid=05c605643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英雄人物处处在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看今朝人民群众伟业非凡（看今朝中华儿女前程辉煌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1_1#97fc941e1?sp=1&amp;vaa=1&amp;vcp=1&amp;pid=05c605643&amp;color=0,0,0&amp;vtp=1&amp;vaab=1&amp;bt=1&amp;bbb=1&amp;hb=1"/>
          <p:cNvSpPr/>
          <p:nvPr/>
        </p:nvSpPr>
        <p:spPr>
          <a:xfrm>
            <a:off x="539496" y="15206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（2024·青海·中考）学校准备为“黄河文化长廊”题写一副对联，请你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选择恰当的下联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上联：追溯黄河文化之源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：_________________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QC_3_AN.12_1#97fc941e1.bracket?vaa=1&amp;vcp=1&amp;pid=05c605643&amp;color=0,0,0&amp;vpa=5&amp;vtp=1&amp;vaab=1"/>
          <p:cNvSpPr/>
          <p:nvPr/>
        </p:nvSpPr>
        <p:spPr>
          <a:xfrm>
            <a:off x="3661315" y="21760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11_2#97fc941e1.choices?vaa=1&amp;vcp=1&amp;pid=05c605643&amp;color=0,0,0&amp;vtp=1&amp;vaab=1&amp;bbb=1"/>
          <p:cNvSpPr/>
          <p:nvPr/>
        </p:nvSpPr>
        <p:spPr>
          <a:xfrm>
            <a:off x="539496" y="40921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A.文化灿烂海纳百川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B.文化滋养民族之魂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C.传承千年文明之光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D.黄河文明灿烂辉煌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3_1#08cb86b6e?sp=1&amp;vaa=1&amp;vcp=1&amp;pid=05c60564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（2024·内蒙古包头·中考）根据所给材料对出下联。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一位手艺人正专注修复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孔子抚琴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的泥塑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晾干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烧制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一名钳工正在与钢铁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研磨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锉削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划线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钻削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用时间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淬炼本领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用汗水浇灌理想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在劳动中磨砺技艺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以技能铸就伟业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近平总书记激励广大劳动者走技能成才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技能报国之路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殷殷话语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显爱才重才的深厚情怀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切切嘱托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为我们在强国新征程上前行注入澎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湃动力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上联：勤锻炼，体魄健，体育强国有你我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3" name="QB_3_AN.14_1#08cb86b6e.blank?vaa=1&amp;vcp=1&amp;pid=05c605643&amp;color=0,0,0&amp;vpa=6&amp;vtp=1&amp;vaab=1&amp;bbb=1"/>
          <p:cNvSpPr/>
          <p:nvPr/>
        </p:nvSpPr>
        <p:spPr>
          <a:xfrm>
            <a:off x="2327814" y="5684565"/>
            <a:ext cx="10726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苦钻研</a:t>
            </a:r>
            <a:endParaRPr lang="en-US" altLang="zh-CN" sz="2800" dirty="0"/>
          </a:p>
        </p:txBody>
      </p:sp>
      <p:sp>
        <p:nvSpPr>
          <p:cNvPr id="4" name="QB_3_AN.15_1#08cb86b6e.blank?vaa=1&amp;vcp=1&amp;pid=05c605643&amp;color=0,0,0&amp;vpa=7&amp;vtp=1&amp;vaab=1&amp;bbb=1"/>
          <p:cNvSpPr/>
          <p:nvPr/>
        </p:nvSpPr>
        <p:spPr>
          <a:xfrm>
            <a:off x="3570208" y="568456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技能精</a:t>
            </a:r>
            <a:endParaRPr lang="en-US" altLang="zh-CN" sz="2800" dirty="0"/>
          </a:p>
        </p:txBody>
      </p:sp>
      <p:sp>
        <p:nvSpPr>
          <p:cNvPr id="5" name="QB_3_AN.16_1#08cb86b6e.blank?vaa=1&amp;vcp=1&amp;pid=05c605643&amp;color=0,0,0&amp;vpa=8&amp;vtp=1&amp;vaab=1&amp;bbb=1"/>
          <p:cNvSpPr/>
          <p:nvPr/>
        </p:nvSpPr>
        <p:spPr>
          <a:xfrm>
            <a:off x="5065554" y="568456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劳动立业凭辛勤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7_1#2c8b8e9c7?sp=1&amp;vaa=1&amp;vcp=1&amp;pid=05c605643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（2024·宁夏·中考）下面的对联是清代画家黄慎的自题联，作者寄情眼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前景物，心无浊物，不为世俗所牵绊，歌吟长啸，抒发胸中志向和情怀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请从备选词语中选出最恰当的填写到横线处，并说明理由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上联：看花临水心无事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下联：啸志歌怀意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（备选词语：自如、恰如、自适）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</a:t>
            </a:r>
            <a:endParaRPr lang="en-US" altLang="zh-CN" sz="2800" spc="-50" dirty="0"/>
          </a:p>
        </p:txBody>
      </p:sp>
      <p:sp>
        <p:nvSpPr>
          <p:cNvPr id="3" name="QB_3_AN.18_1#2c8b8e9c7.blank?vaa=1&amp;vcp=1&amp;pid=05c605643&amp;color=0,0,0&amp;vpa=9&amp;vtp=1&amp;vaab=1&amp;bbb=1"/>
          <p:cNvSpPr/>
          <p:nvPr/>
        </p:nvSpPr>
        <p:spPr>
          <a:xfrm>
            <a:off x="4105816" y="3766534"/>
            <a:ext cx="93291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自如</a:t>
            </a:r>
            <a:endParaRPr lang="en-US" altLang="zh-CN" sz="2800" dirty="0"/>
          </a:p>
        </p:txBody>
      </p:sp>
      <p:sp>
        <p:nvSpPr>
          <p:cNvPr id="4" name="QB_3_AN.19_1#2c8b8e9c7.blank?vaa=1&amp;vcp=1&amp;pid=05c605643&amp;color=0,0,0&amp;vpa=10&amp;vtp=1&amp;vaab=1&amp;bbb=1&amp;hb=1"/>
          <p:cNvSpPr/>
          <p:nvPr/>
        </p:nvSpPr>
        <p:spPr>
          <a:xfrm>
            <a:off x="539496" y="44142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自如”，既写出了作者神态镇定自然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，不受拘束（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洒脱无拘，旷荡自适等）的心态，也符合对联仄起平收（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平仄相合）的原则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0_1#c942084f0?sp=1&amp;vaa=1&amp;vcp=1&amp;pid=05c605643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（2024·四川邃宁·中考）同学们在研学中发现一副对联的上联，请你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结合畅游博物馆的感受对出下联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上联：千年沉淀凝神韵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3_AN.21_1#c942084f0.blank?vaa=1&amp;vcp=1&amp;pid=05c605643&amp;color=0,0,0&amp;vpa=11&amp;vtp=1&amp;vaab=1&amp;bbb=1"/>
          <p:cNvSpPr/>
          <p:nvPr/>
        </p:nvSpPr>
        <p:spPr>
          <a:xfrm>
            <a:off x="2327815" y="4064349"/>
            <a:ext cx="24537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万里传承耀华章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854</Words>
  <Application>Microsoft Office PowerPoint</Application>
  <PresentationFormat>宽屏</PresentationFormat>
  <Paragraphs>174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 (正文)</vt:lpstr>
      <vt:lpstr>仿宋</vt:lpstr>
      <vt:lpstr>SimSun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2024-11-21T08:09:38Z</dcterms:created>
  <dcterms:modified xsi:type="dcterms:W3CDTF">2025-07-24T08:03:55Z</dcterms:modified>
  <cp:category/>
  <cp:contentStatus/>
</cp:coreProperties>
</file>