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5" r:id="rId22"/>
    <p:sldId id="306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63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700" y="728345"/>
            <a:ext cx="8504555" cy="44716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120390" y="46285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1870" y="46285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84930" y="46285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65015" y="46285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7150" y="46285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棵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1965" y="46856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7425" y="47047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25080" y="46761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4530" y="46761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888730" y="46761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765175"/>
            <a:ext cx="8320405" cy="3909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81090" y="308356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54700" y="3620135"/>
            <a:ext cx="79946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46470" y="416623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7620" y="416623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1039495"/>
            <a:ext cx="8781415" cy="3074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39970" y="153225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7410" y="189611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1820" y="149415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97545" y="186690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4085" y="259524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1710" y="284416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7405" y="325628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05140" y="2528570"/>
            <a:ext cx="6946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83245" y="290131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1730" y="327533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1139190"/>
            <a:ext cx="8876030" cy="32962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86930" y="1656080"/>
            <a:ext cx="2509520" cy="680085"/>
          </a:xfrm>
          <a:prstGeom prst="rect">
            <a:avLst/>
          </a:prstGeom>
          <a:noFill/>
          <a:ln w="28575" cmpd="sng">
            <a:solidFill>
              <a:srgbClr val="F43308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8030" y="2336165"/>
            <a:ext cx="1359535" cy="680085"/>
          </a:xfrm>
          <a:prstGeom prst="rect">
            <a:avLst/>
          </a:prstGeom>
          <a:noFill/>
          <a:ln w="28575" cmpd="sng">
            <a:solidFill>
              <a:srgbClr val="F43308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3955" y="3016250"/>
            <a:ext cx="2213610" cy="680085"/>
          </a:xfrm>
          <a:prstGeom prst="rect">
            <a:avLst/>
          </a:prstGeom>
          <a:noFill/>
          <a:ln w="28575" cmpd="sng">
            <a:solidFill>
              <a:srgbClr val="F43308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0265" y="3816350"/>
            <a:ext cx="2213610" cy="508000"/>
          </a:xfrm>
          <a:prstGeom prst="rect">
            <a:avLst/>
          </a:prstGeom>
          <a:noFill/>
          <a:ln w="28575" cmpd="sng">
            <a:solidFill>
              <a:srgbClr val="F43308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828030" y="4783455"/>
            <a:ext cx="2072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圈法不唯一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9050" y="1165225"/>
            <a:ext cx="9799320" cy="2795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02255" y="236664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3055" y="275717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30780" y="307530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63940" y="206565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74230" y="242760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73820" y="239712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4230" y="278638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83_00"/>
          <p:cNvPicPr>
            <a:picLocks noChangeAspect="1"/>
          </p:cNvPicPr>
          <p:nvPr/>
        </p:nvPicPr>
        <p:blipFill>
          <a:blip r:embed="rId1"/>
          <a:srcRect l="5818" t="11157" r="4596" b="36185"/>
          <a:stretch>
            <a:fillRect/>
          </a:stretch>
        </p:blipFill>
        <p:spPr>
          <a:xfrm>
            <a:off x="0" y="957580"/>
            <a:ext cx="6158865" cy="4062095"/>
          </a:xfrm>
          <a:prstGeom prst="rect">
            <a:avLst/>
          </a:prstGeom>
        </p:spPr>
      </p:pic>
      <p:pic>
        <p:nvPicPr>
          <p:cNvPr id="5" name="图片 4" descr="3、课堂小作业数学一年级下册R(主书)(已转曲)_83_00"/>
          <p:cNvPicPr>
            <a:picLocks noChangeAspect="1"/>
          </p:cNvPicPr>
          <p:nvPr/>
        </p:nvPicPr>
        <p:blipFill>
          <a:blip r:embed="rId1"/>
          <a:srcRect l="8123" t="64926" r="6103"/>
          <a:stretch>
            <a:fillRect/>
          </a:stretch>
        </p:blipFill>
        <p:spPr>
          <a:xfrm>
            <a:off x="5977890" y="2987040"/>
            <a:ext cx="6117590" cy="28073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36470" y="372427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2645" y="373443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47900" y="415036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16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4710" y="414020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34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66950" y="455930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5505" y="453898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01660" y="452882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57690" y="450850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23880" y="450850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01660" y="496887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0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57690" y="495871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3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23880" y="497903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7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076180" y="5398770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28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8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630" y="1081405"/>
            <a:ext cx="8622665" cy="305752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494020" y="1977390"/>
            <a:ext cx="1213485" cy="7823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252595" y="3736340"/>
            <a:ext cx="3423920" cy="5562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角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角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1990" y="4579620"/>
            <a:ext cx="3088640" cy="556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角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=5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角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7" grpId="1"/>
      <p:bldP spid="6" grpId="0"/>
      <p:bldP spid="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4_00"/>
          <p:cNvPicPr>
            <a:picLocks noChangeAspect="1"/>
          </p:cNvPicPr>
          <p:nvPr/>
        </p:nvPicPr>
        <p:blipFill>
          <a:blip r:embed="rId1"/>
          <a:srcRect t="21094"/>
          <a:stretch>
            <a:fillRect/>
          </a:stretch>
        </p:blipFill>
        <p:spPr>
          <a:xfrm>
            <a:off x="1943735" y="1032510"/>
            <a:ext cx="8150225" cy="390969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031105" y="3489960"/>
            <a:ext cx="1289685" cy="124333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16825" y="3586480"/>
            <a:ext cx="1289685" cy="127000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9160" y="949960"/>
            <a:ext cx="8635365" cy="349186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386195" y="369633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√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1009650"/>
            <a:ext cx="8143240" cy="37801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01565" y="349567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45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7905" y="782955"/>
            <a:ext cx="8201025" cy="4247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0" y="960755"/>
            <a:ext cx="8244840" cy="47917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81195" y="3996055"/>
            <a:ext cx="2066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14=6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13880" y="3996055"/>
            <a:ext cx="2066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1370" y="5145405"/>
            <a:ext cx="247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20+14+9=43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（个）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340" y="1229360"/>
            <a:ext cx="9344025" cy="22002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296785" y="2875915"/>
            <a:ext cx="2675890" cy="439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开元通宝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 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“</a:t>
            </a:r>
            <a:r>
              <a:rPr 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交子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6015" y="963930"/>
            <a:ext cx="7526020" cy="544703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676015" y="2061845"/>
            <a:ext cx="5785485" cy="4394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提示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: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美国的美元、日本的日元、英国的英镑等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  <a:p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6600" y="1106805"/>
            <a:ext cx="8625840" cy="31889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17595" y="3699510"/>
            <a:ext cx="3435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优优：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16+8=24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（下）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1235" y="4370070"/>
            <a:ext cx="3435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一共：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16+24=40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（下）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010" y="808990"/>
            <a:ext cx="7600950" cy="5527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45485" y="5250815"/>
            <a:ext cx="429895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7755" y="5758180"/>
            <a:ext cx="247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12=7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5190" y="1001395"/>
            <a:ext cx="8455025" cy="3745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65855" y="2968625"/>
            <a:ext cx="247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65855" y="4089400"/>
            <a:ext cx="24784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15+9=24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（人）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795" y="1207770"/>
            <a:ext cx="9121775" cy="2795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81885" y="328422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8935" y="327533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3105" y="3284855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2875" y="329438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56125" y="325628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82970" y="329438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9545" y="3284855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93560" y="329438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64120" y="3284220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25155" y="3255645"/>
            <a:ext cx="600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7460" y="1802765"/>
            <a:ext cx="48152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梨有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个，苹果比梨少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个，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苹果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有多少个？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苹果和梨一共有多少个？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1_00"/>
          <p:cNvPicPr>
            <a:picLocks noChangeAspect="1"/>
          </p:cNvPicPr>
          <p:nvPr/>
        </p:nvPicPr>
        <p:blipFill>
          <a:blip r:embed="rId1"/>
          <a:srcRect t="13102"/>
          <a:stretch>
            <a:fillRect/>
          </a:stretch>
        </p:blipFill>
        <p:spPr>
          <a:xfrm>
            <a:off x="2777490" y="716915"/>
            <a:ext cx="6789420" cy="59594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361180" y="3763010"/>
            <a:ext cx="2002155" cy="5848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323080" y="3705860"/>
            <a:ext cx="1129665" cy="5937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487795" y="3638550"/>
            <a:ext cx="1369695" cy="6991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634990" y="3773170"/>
            <a:ext cx="1839595" cy="5454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10100" y="5765165"/>
            <a:ext cx="2614930" cy="4883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289550" y="5678805"/>
            <a:ext cx="1006475" cy="56515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252085" y="5765165"/>
            <a:ext cx="1235710" cy="4311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179570" y="5765165"/>
            <a:ext cx="3218180" cy="4692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566150" y="5746115"/>
            <a:ext cx="19685" cy="4502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0" y="1179830"/>
            <a:ext cx="9034780" cy="16725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66085" y="2392045"/>
            <a:ext cx="897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50715" y="2411095"/>
            <a:ext cx="897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21705" y="2392045"/>
            <a:ext cx="897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角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68895" y="2402205"/>
            <a:ext cx="897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角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9855" y="2411730"/>
            <a:ext cx="8978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21180" y="1025525"/>
            <a:ext cx="9022080" cy="253809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87165" y="2892425"/>
            <a:ext cx="397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8255" y="2892425"/>
            <a:ext cx="397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33690" y="2892425"/>
            <a:ext cx="5308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26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91930" y="2892425"/>
            <a:ext cx="3975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5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</Words>
  <Application>WPS 演示</Application>
  <PresentationFormat>宽屏</PresentationFormat>
  <Paragraphs>164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2025-02-18T07:16:59Z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