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819150"/>
            <a:ext cx="8718550" cy="56127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00910" y="50520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7810" y="50520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0910" y="572960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7810" y="572960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6830" y="44932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4090" y="44932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86830" y="51860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94090" y="51860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9415" y="587883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7965" y="587883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46515" y="587883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280" y="900430"/>
            <a:ext cx="8648065" cy="5449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37880" y="12966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4985" y="281559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2595" y="5566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2334260"/>
            <a:ext cx="10345420" cy="21894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82060" y="2952115"/>
            <a:ext cx="11760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06790" y="2952115"/>
            <a:ext cx="11760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2060" y="3449320"/>
            <a:ext cx="11760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2805" y="3536315"/>
            <a:ext cx="11760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3715" y="4054475"/>
            <a:ext cx="11760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2805" y="4065270"/>
            <a:ext cx="131000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1609090"/>
            <a:ext cx="9871710" cy="3161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54455" y="2986405"/>
            <a:ext cx="55670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     45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+15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=60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     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+45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332230"/>
            <a:ext cx="10718800" cy="3439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1205" y="3154045"/>
            <a:ext cx="55670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=25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分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解析:约定的时间是上午9:00,欢欢在上午8:35到达图书馆门口，欢欢需要等的时间就是从8:35到9:00经过的时间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1073150"/>
            <a:ext cx="8475345" cy="47123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33445" y="30575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0865" y="30575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68285" y="30575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0965" y="47796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 descr="QQ截图202408221114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1920" y="2667635"/>
            <a:ext cx="1304925" cy="15227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56180" y="5588000"/>
            <a:ext cx="6407150" cy="800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0815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解析: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规律是每相邻两个发车的时间间隔是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分钟。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WPS 演示</Application>
  <PresentationFormat>宽屏</PresentationFormat>
  <Paragraphs>64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184</cp:revision>
  <dcterms:created xsi:type="dcterms:W3CDTF">2019-06-19T02:08:00Z</dcterms:created>
  <dcterms:modified xsi:type="dcterms:W3CDTF">2024-09-02T02:10:42Z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407DCF3F12A94F3B988BFF16579D3F96_13</vt:lpwstr>
  </property>
</Properties>
</file>