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10" r:id="rId49"/>
    <p:sldId id="311" r:id="rId50"/>
    <p:sldId id="303" r:id="rId51"/>
    <p:sldId id="312" r:id="rId52"/>
    <p:sldId id="304" r:id="rId53"/>
    <p:sldId id="305" r:id="rId54"/>
    <p:sldId id="306" r:id="rId55"/>
    <p:sldId id="307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238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85ba7d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60D2357-6DB5-41FF-A79D-57A0C0CD66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85ba7d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996BF8-B029-4D64-A368-2BA4281E8F2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551f4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b8094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02fd71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516a77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b8828b43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551f4d0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fb80948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d02fd71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b516a77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b8828b43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85ba7d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B616DAD-CE0A-448A-AD76-BC789283C7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551f4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b8094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02fd71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516a77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b8828b43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551f4d0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fb80948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d02fd71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b516a77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b8828b43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CC5E990-14B1-9637-ED3E-837FACA770F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C06DA1-CE6D-455E-A186-1680CA0F1F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47B9260-3E61-4B6E-B9B4-30B751E115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551f4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b8094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02fd71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516a77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b8828b43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551f4d0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fb80948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d02fd71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b516a77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b8828b43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EABFFF-24D9-4CF0-8A37-89390A5F7D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551f4d0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fb8094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02fd71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516a77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b8828b43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551f4d0a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dfb80948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d02fd71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b516a77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b8828b43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0_1#78b537025?vaa=1&amp;vcp=1&amp;pid=9cd77775b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就我所知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的南部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出生时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到达（某数量、程度等）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走路时撞着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绊倒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78b537025.blank?vaa=1&amp;vcp=1&amp;pid=9cd77775b&amp;color=0,0,0&amp;vpa=26&amp;vtp=1&amp;vaab=1&amp;bbb=1"/>
          <p:cNvSpPr/>
          <p:nvPr/>
        </p:nvSpPr>
        <p:spPr>
          <a:xfrm>
            <a:off x="2365914" y="573754"/>
            <a:ext cx="2865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endParaRPr lang="en-US" altLang="zh-CN" sz="2800" dirty="0"/>
          </a:p>
        </p:txBody>
      </p:sp>
      <p:sp>
        <p:nvSpPr>
          <p:cNvPr id="5" name="QB_6_AN.2_1#78b537025.blank?vaa=1&amp;vcp=1&amp;pid=9cd77775b&amp;color=0,0,0&amp;vpa=27&amp;vtp=1&amp;vaab=1&amp;bbb=1"/>
          <p:cNvSpPr/>
          <p:nvPr/>
        </p:nvSpPr>
        <p:spPr>
          <a:xfrm>
            <a:off x="2772314" y="1208754"/>
            <a:ext cx="3298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7" name="QB_6_AN.3_1#78b537025.blank?vaa=1&amp;vcp=1&amp;pid=9cd77775b&amp;color=0,0,0&amp;vpa=28&amp;vtp=1&amp;vaab=1&amp;bbb=1"/>
          <p:cNvSpPr/>
          <p:nvPr/>
        </p:nvSpPr>
        <p:spPr>
          <a:xfrm>
            <a:off x="1896014" y="1869154"/>
            <a:ext cx="1303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6_AN.4_1#78b537025.blank?vaa=1&amp;vcp=1&amp;pid=9cd77775b&amp;color=0,0,0&amp;vpa=29&amp;vtp=1&amp;vaab=1&amp;bbb=1"/>
          <p:cNvSpPr/>
          <p:nvPr/>
        </p:nvSpPr>
        <p:spPr>
          <a:xfrm>
            <a:off x="1863694" y="2516854"/>
            <a:ext cx="2389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78b537025.blank?vaa=1&amp;vcp=1&amp;pid=9cd77775b&amp;color=0,0,0&amp;vpa=30&amp;vtp=1&amp;vaab=1&amp;bbb=1"/>
          <p:cNvSpPr/>
          <p:nvPr/>
        </p:nvSpPr>
        <p:spPr>
          <a:xfrm>
            <a:off x="1857914" y="3151854"/>
            <a:ext cx="2093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13" name="QB_6_AN.6_1#78b537025.blank?vaa=1&amp;vcp=1&amp;pid=9cd77775b&amp;color=0,0,0&amp;vpa=31&amp;vtp=1&amp;vaab=1&amp;bbb=1"/>
          <p:cNvSpPr/>
          <p:nvPr/>
        </p:nvSpPr>
        <p:spPr>
          <a:xfrm>
            <a:off x="2226214" y="3812254"/>
            <a:ext cx="1363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</a:t>
            </a:r>
            <a:endParaRPr lang="en-US" altLang="zh-CN" sz="2800" dirty="0"/>
          </a:p>
        </p:txBody>
      </p:sp>
      <p:sp>
        <p:nvSpPr>
          <p:cNvPr id="15" name="QB_6_AN.7_1#78b537025.blank?vaa=1&amp;vcp=1&amp;pid=9cd77775b&amp;color=0,0,0&amp;vpa=32&amp;vtp=1&amp;vaab=1&amp;bbb=1"/>
          <p:cNvSpPr/>
          <p:nvPr/>
        </p:nvSpPr>
        <p:spPr>
          <a:xfrm>
            <a:off x="5032915" y="4447254"/>
            <a:ext cx="1068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7" name="QB_6_AN.8_1#78b537025.blank?vaa=1&amp;vcp=1&amp;pid=9cd77775b&amp;color=0,0,0&amp;vpa=33&amp;vtp=1&amp;vaab=1&amp;bbb=1"/>
          <p:cNvSpPr/>
          <p:nvPr/>
        </p:nvSpPr>
        <p:spPr>
          <a:xfrm>
            <a:off x="2950114" y="5107654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19" name="QB_6_AN.67_1#78b537025.blank?vaa=1&amp;vcp=1&amp;pid=9cd77775b&amp;color=0,0,0&amp;vpa=34&amp;vtp=1&amp;vaab=1&amp;bbb=1"/>
          <p:cNvSpPr/>
          <p:nvPr/>
        </p:nvSpPr>
        <p:spPr>
          <a:xfrm>
            <a:off x="1870614" y="5734399"/>
            <a:ext cx="1541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8_1#28f8cad32?vaa=1&amp;vcp=1&amp;pid=9cd77775b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研究中心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做研究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赶快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失去生命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科幻小说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3" name="QB_6_AN.1_1#28f8cad32.blank?vaa=1&amp;vcp=1&amp;pid=9cd77775b&amp;color=0,0,0&amp;vpa=35&amp;vtp=1&amp;vaab=1&amp;bbb=1"/>
          <p:cNvSpPr/>
          <p:nvPr/>
        </p:nvSpPr>
        <p:spPr>
          <a:xfrm>
            <a:off x="1845214" y="573754"/>
            <a:ext cx="1049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5" name="QB_6_AN.2_1#28f8cad32.blank?vaa=1&amp;vcp=1&amp;pid=9cd77775b&amp;color=0,0,0&amp;vpa=36&amp;vtp=1&amp;vaab=1&amp;bbb=1"/>
          <p:cNvSpPr/>
          <p:nvPr/>
        </p:nvSpPr>
        <p:spPr>
          <a:xfrm>
            <a:off x="2556414" y="1221454"/>
            <a:ext cx="2486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endParaRPr lang="en-US" altLang="zh-CN" sz="2800" dirty="0"/>
          </a:p>
        </p:txBody>
      </p:sp>
      <p:sp>
        <p:nvSpPr>
          <p:cNvPr id="7" name="QB_6_AN.3_1#28f8cad32.blank?vaa=1&amp;vcp=1&amp;pid=9cd77775b&amp;color=0,0,0&amp;vpa=37&amp;vtp=1&amp;vaab=1&amp;bbb=1"/>
          <p:cNvSpPr/>
          <p:nvPr/>
        </p:nvSpPr>
        <p:spPr>
          <a:xfrm>
            <a:off x="2188114" y="1869154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</a:t>
            </a:r>
            <a:endParaRPr lang="en-US" altLang="zh-CN" sz="2800" dirty="0"/>
          </a:p>
        </p:txBody>
      </p:sp>
      <p:sp>
        <p:nvSpPr>
          <p:cNvPr id="9" name="QB_6_AN.4_1#28f8cad32.blank?vaa=1&amp;vcp=1&amp;pid=9cd77775b&amp;color=0,0,0&amp;vpa=38&amp;vtp=1&amp;vaab=1&amp;bbb=1"/>
          <p:cNvSpPr/>
          <p:nvPr/>
        </p:nvSpPr>
        <p:spPr>
          <a:xfrm>
            <a:off x="1883314" y="25041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1" name="QB_6_AN.5_1#28f8cad32.blank?vaa=1&amp;vcp=1&amp;pid=9cd77775b&amp;color=0,0,0&amp;vpa=39&amp;vtp=1&amp;vaab=1&amp;bbb=1"/>
          <p:cNvSpPr/>
          <p:nvPr/>
        </p:nvSpPr>
        <p:spPr>
          <a:xfrm>
            <a:off x="1857914" y="3151854"/>
            <a:ext cx="1563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3" name="QB_6_AN.6_1#28f8cad32.blank?vaa=1&amp;vcp=1&amp;pid=9cd77775b&amp;color=0,0,0&amp;vpa=40&amp;vtp=1&amp;vaab=1&amp;bbb=1"/>
          <p:cNvSpPr/>
          <p:nvPr/>
        </p:nvSpPr>
        <p:spPr>
          <a:xfrm>
            <a:off x="2594514" y="3812254"/>
            <a:ext cx="24092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15" name="QB_6_AN.7_1#28f8cad32.blank?vaa=1&amp;vcp=1&amp;pid=9cd77775b&amp;color=0,0,0&amp;vpa=41&amp;vtp=1&amp;vaab=1&amp;bbb=1"/>
          <p:cNvSpPr/>
          <p:nvPr/>
        </p:nvSpPr>
        <p:spPr>
          <a:xfrm>
            <a:off x="2581814" y="4459954"/>
            <a:ext cx="1898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toward</a:t>
            </a:r>
            <a:endParaRPr lang="en-US" altLang="zh-CN" sz="2800" dirty="0"/>
          </a:p>
        </p:txBody>
      </p:sp>
      <p:sp>
        <p:nvSpPr>
          <p:cNvPr id="17" name="QB_6_AN.8_1#28f8cad32.blank?vaa=1&amp;vcp=1&amp;pid=9cd77775b&amp;color=0,0,0&amp;vpa=42&amp;vtp=1&amp;vaab=1&amp;bbb=1"/>
          <p:cNvSpPr/>
          <p:nvPr/>
        </p:nvSpPr>
        <p:spPr>
          <a:xfrm>
            <a:off x="2912014" y="5107654"/>
            <a:ext cx="12271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9" name="QB_6_AN.85_1#28f8cad32.blank?vaa=1&amp;vcp=1&amp;pid=9cd77775b&amp;color=0,0,0&amp;vpa=43&amp;vtp=1&amp;vaab=1&amp;bbb=1"/>
          <p:cNvSpPr/>
          <p:nvPr/>
        </p:nvSpPr>
        <p:spPr>
          <a:xfrm>
            <a:off x="2594514" y="5734399"/>
            <a:ext cx="2406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fiction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6_1#eedc9073e?vaa=1&amp;vcp=1&amp;pid=9cd77775b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乡村音乐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看见某人做某事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3" name="QB_6_AN.1_1#eedc9073e.blank?vaa=1&amp;vcp=1&amp;pid=9cd77775b&amp;color=0,0,0&amp;vpa=44&amp;vtp=1&amp;vaab=1&amp;bbb=1"/>
          <p:cNvSpPr/>
          <p:nvPr/>
        </p:nvSpPr>
        <p:spPr>
          <a:xfrm>
            <a:off x="2607214" y="1527524"/>
            <a:ext cx="23701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endParaRPr lang="en-US" altLang="zh-CN" sz="2800" dirty="0"/>
          </a:p>
        </p:txBody>
      </p:sp>
      <p:sp>
        <p:nvSpPr>
          <p:cNvPr id="5" name="QB_6_AN.2_1#eedc9073e.blank?vaa=1&amp;vcp=1&amp;pid=9cd77775b&amp;color=0,0,0&amp;vpa=45&amp;vtp=1&amp;vaab=1&amp;bbb=1"/>
          <p:cNvSpPr/>
          <p:nvPr/>
        </p:nvSpPr>
        <p:spPr>
          <a:xfrm>
            <a:off x="1845214" y="2187924"/>
            <a:ext cx="1776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endParaRPr lang="en-US" altLang="zh-CN" sz="2800" dirty="0"/>
          </a:p>
        </p:txBody>
      </p:sp>
      <p:sp>
        <p:nvSpPr>
          <p:cNvPr id="7" name="QB_6_AN.3_1#eedc9073e.blank?vaa=1&amp;vcp=1&amp;pid=9cd77775b&amp;color=0,0,0&amp;vpa=46&amp;vtp=1&amp;vaab=1&amp;bbb=1"/>
          <p:cNvSpPr/>
          <p:nvPr/>
        </p:nvSpPr>
        <p:spPr>
          <a:xfrm>
            <a:off x="1883314" y="2822924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6_AN.4_1#eedc9073e.blank?vaa=1&amp;vcp=1&amp;pid=9cd77775b&amp;color=0,0,0&amp;vpa=47&amp;vtp=1&amp;vaab=1&amp;bbb=1"/>
          <p:cNvSpPr/>
          <p:nvPr/>
        </p:nvSpPr>
        <p:spPr>
          <a:xfrm>
            <a:off x="1896014" y="348332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endParaRPr lang="en-US" altLang="zh-CN" sz="2800" dirty="0"/>
          </a:p>
        </p:txBody>
      </p:sp>
      <p:sp>
        <p:nvSpPr>
          <p:cNvPr id="11" name="QB_6_AN.5_1#eedc9073e.blank?vaa=1&amp;vcp=1&amp;pid=9cd77775b&amp;color=0,0,0&amp;vpa=48&amp;vtp=1&amp;vaab=1&amp;bbb=1"/>
          <p:cNvSpPr/>
          <p:nvPr/>
        </p:nvSpPr>
        <p:spPr>
          <a:xfrm>
            <a:off x="2594514" y="413102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6_AN.97_1#eedc9073e.blank?vaa=1&amp;vcp=1&amp;pid=9cd77775b&amp;color=0,0,0&amp;vpa=49&amp;vtp=1&amp;vaab=1&amp;bbb=1"/>
          <p:cNvSpPr/>
          <p:nvPr/>
        </p:nvSpPr>
        <p:spPr>
          <a:xfrm>
            <a:off x="3610515" y="4757769"/>
            <a:ext cx="2508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1d024d5?vcp=1&amp;pid=dfb80948d&amp;color=236,117,163&amp;vtp=1&amp;vaab=1&amp;bt=1&amp;bbb=1"/>
          <p:cNvSpPr/>
          <p:nvPr/>
        </p:nvSpPr>
        <p:spPr>
          <a:xfrm>
            <a:off x="539496" y="554400"/>
            <a:ext cx="11109960" cy="553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0b2ed6658?vcp=1&amp;pid=481d024d5&amp;color=0,0,0&amp;vtp=1&amp;vaab=1&amp;bbb=1"/>
          <p:cNvSpPr/>
          <p:nvPr/>
        </p:nvSpPr>
        <p:spPr>
          <a:xfrm>
            <a:off x="539496" y="1167008"/>
            <a:ext cx="11109960" cy="5278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Qomolangma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珠穆朗玛峰（的海拔）比世界上其他的山都高。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Yangtze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6,300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5,464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long.（P50）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长江大约长6,300千米，黄河长5,464千米。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US.（P50）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中国人口是世界上最多的。它的人口比美国的多得多。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b2ed6658?sp=1&amp;vcp=1&amp;pid=481d024d5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8，850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kilometers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长城有多长？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如果我们只谈明代的长城，大概长度是8,850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千米。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Caspian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里海是所有咸水湖中最深的。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b2ed6658?sp=1&amp;vcp=1&amp;pid=481d024d5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你知道中国是世界上最古老的国家之一吗？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是的，我知道。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它的历史比美国的悠久得多。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成年的熊猫比熊猫幼仔重很多倍。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b2ed6658?vcp=1&amp;pid=481d024d5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——你读过《小妇人》吗？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——是的，我读过。/不，我没读过。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Treasure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fantastic.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——缇娜读过《金银岛》吗？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——是的，她读过。她认为很棒。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b2ed6658?sp=1&amp;vcp=1&amp;pid=481d024d5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P62）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她逐渐意识到她是多么思念他们。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我希望有一天可以看到他现场演唱！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02fd715.fixed?vcp=1&amp;pid=d85ba7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0d02fd715.fixed?vcp=1&amp;pid=d85ba7d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5a9e8e4d?vcp=1&amp;pid=0d02fd71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形容词、副词比较等级的用法。</a:t>
            </a:r>
            <a:endParaRPr lang="en-US" altLang="zh-CN" sz="3200" dirty="0"/>
          </a:p>
        </p:txBody>
      </p:sp>
      <p:sp>
        <p:nvSpPr>
          <p:cNvPr id="3" name="P_6_BD#fb4e99b33?sp=1&amp;vcp=1&amp;pid=05a9e8e4d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原级比较。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as”意为“与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Jim.萨姆和吉姆一样高。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as/so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as/so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今天不如昨天热。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dba34bd2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dba34bd2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dba34bd2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4e99b33?sp=1&amp;vcp=1&amp;pid=05a9e8e4d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比较级比较。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（1）“比较级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约翰跑得比彼得快。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（2）“比较级+and+比较级”意为“越来越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春天来了，天气变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得越来越暖和。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（3）“the+比较级,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the+比较级”意为“越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你越努力，你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的成绩就越好。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4e99b33?sp=1&amp;vcp=1&amp;pid=05a9e8e4d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最高级比较。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（1）“the+最高级+名词+表示范围的短语或从句”。例如：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她是班里年纪最小的女生。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the+最高级+复数名词”意为“最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北京是中国最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美丽的城市之一。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（3）“序数词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可数名词单数”意为“第几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他是我们班上第二高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的学生。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4e99b33?sp=1&amp;vcp=1&amp;pid=05a9e8e4d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比较级表示最高级的用法。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“比较级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可数名词单数”。例如：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这本书比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这儿的其他书都要有趣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077df73b?vcp=1&amp;pid=05a9e8e4d&amp;color=236,117,163&amp;vtp=1&amp;vaab=1&amp;bt=1&amp;bbb=1"/>
          <p:cNvSpPr/>
          <p:nvPr/>
        </p:nvSpPr>
        <p:spPr>
          <a:xfrm>
            <a:off x="539496" y="554400"/>
            <a:ext cx="11109960" cy="569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98_1#03663562b?vaa=1&amp;vcp=1&amp;pid=e077df73b&amp;color=0,0,0&amp;vtp=1&amp;vaab=1&amp;bbb=1&amp;hb=1"/>
          <p:cNvSpPr/>
          <p:nvPr/>
        </p:nvSpPr>
        <p:spPr>
          <a:xfrm>
            <a:off x="539496" y="1172763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Qomolangma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（high）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（far）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voices.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（fast）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keyboard.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Longping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recognized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（great）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agricultural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（serious）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endParaRPr lang="en-US" altLang="zh-CN" sz="2800" dirty="0"/>
          </a:p>
        </p:txBody>
      </p:sp>
      <p:sp>
        <p:nvSpPr>
          <p:cNvPr id="4" name="QB_7_AN.1_1#03663562b.blank?vaa=1&amp;vcp=1&amp;pid=e077df73b&amp;color=0,0,0&amp;vpa=50&amp;vtp=1&amp;vaab=1&amp;bbb=1"/>
          <p:cNvSpPr/>
          <p:nvPr/>
        </p:nvSpPr>
        <p:spPr>
          <a:xfrm>
            <a:off x="3342227" y="1125709"/>
            <a:ext cx="116681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higher</a:t>
            </a:r>
            <a:endParaRPr lang="en-US" altLang="zh-CN" sz="2800" dirty="0"/>
          </a:p>
        </p:txBody>
      </p:sp>
      <p:sp>
        <p:nvSpPr>
          <p:cNvPr id="6" name="QB_7_AN.2_1#03663562b.blank?vaa=1&amp;vcp=1&amp;pid=e077df73b&amp;color=0,0,0&amp;vpa=51&amp;vtp=1&amp;vaab=1&amp;bbb=1"/>
          <p:cNvSpPr/>
          <p:nvPr/>
        </p:nvSpPr>
        <p:spPr>
          <a:xfrm>
            <a:off x="5069427" y="2332209"/>
            <a:ext cx="13239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farthest</a:t>
            </a:r>
            <a:endParaRPr lang="en-US" altLang="zh-CN" sz="2800" dirty="0"/>
          </a:p>
        </p:txBody>
      </p:sp>
      <p:sp>
        <p:nvSpPr>
          <p:cNvPr id="8" name="QB_7_AN.3_1#03663562b.blank?vaa=1&amp;vcp=1&amp;pid=e077df73b&amp;color=0,0,0&amp;vpa=52&amp;vtp=1&amp;vaab=1&amp;bbb=1"/>
          <p:cNvSpPr/>
          <p:nvPr/>
        </p:nvSpPr>
        <p:spPr>
          <a:xfrm>
            <a:off x="9409653" y="2929110"/>
            <a:ext cx="10477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endParaRPr lang="en-US" altLang="zh-CN" sz="2800" dirty="0"/>
          </a:p>
        </p:txBody>
      </p:sp>
      <p:sp>
        <p:nvSpPr>
          <p:cNvPr id="10" name="QB_7_AN.4_1#03663562b.blank?vaa=1&amp;vcp=1&amp;pid=e077df73b&amp;color=0,0,0&amp;vpa=53&amp;vtp=1&amp;vaab=1&amp;bbb=1"/>
          <p:cNvSpPr/>
          <p:nvPr/>
        </p:nvSpPr>
        <p:spPr>
          <a:xfrm>
            <a:off x="7671594" y="4110210"/>
            <a:ext cx="13620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greatest</a:t>
            </a:r>
            <a:endParaRPr lang="en-US" altLang="zh-CN" sz="2800" dirty="0"/>
          </a:p>
        </p:txBody>
      </p:sp>
      <p:sp>
        <p:nvSpPr>
          <p:cNvPr id="12" name="QB_7_AN.107_1#03663562b.blank?vaa=1&amp;vcp=1&amp;pid=e077df73b&amp;color=0,0,0&amp;vpa=54&amp;vtp=1&amp;vaab=1&amp;bbb=1"/>
          <p:cNvSpPr/>
          <p:nvPr/>
        </p:nvSpPr>
        <p:spPr>
          <a:xfrm>
            <a:off x="9001664" y="5304010"/>
            <a:ext cx="15414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e7b25915?vcp=1&amp;pid=0d02fd71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现在完成时。</a:t>
            </a:r>
            <a:endParaRPr lang="en-US" altLang="zh-CN" sz="3200" dirty="0"/>
          </a:p>
        </p:txBody>
      </p:sp>
      <p:sp>
        <p:nvSpPr>
          <p:cNvPr id="3" name="P_6_BD#99db21486?sp=1&amp;vcp=1&amp;pid=ce7b25915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现在完成时的基本用法。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（1）表示过去发生的动作对现在造成的影响或结果，常与already,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years等时间状语连用。例如：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他已经打扫过房间了。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（2）表示过去的动作或状态持续到现在，常与by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since/for等时间状语连用。例如：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自从1998年以来，他就住在这里。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9db21486?sp=1&amp;vcp=1&amp;pid=ce7b25915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现在完成时的基本句式。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:主语+have/has+动词的过去分词+其他.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我已经看过这部电影了。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:主语+have/has+not+动词的过去分词+其他.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大明还没有做完作业。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一般疑问句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:Have/Has+主语+动词的过去分词+其他?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have/has.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haven’t/hasn’t.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9db21486?vcp=1&amp;pid=ce7b25915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你去过水上公园吗？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have./No,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是的，我去过。/不，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我没去过。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0c351af?vcp=1&amp;pid=ce7b2591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08_1#cc52363b5?vaa=1&amp;vcp=1&amp;pid=270c351af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（eat）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plate.</a:t>
            </a:r>
            <a:endParaRPr lang="en-US" altLang="zh-CN" sz="2800" dirty="0"/>
          </a:p>
        </p:txBody>
      </p:sp>
      <p:sp>
        <p:nvSpPr>
          <p:cNvPr id="4" name="QB_7_AN.1_1#cc52363b5.blank?vaa=1&amp;vcp=1&amp;pid=270c351af&amp;color=0,0,0&amp;vpa=55&amp;vtp=1&amp;vaab=1&amp;bbb=1"/>
          <p:cNvSpPr/>
          <p:nvPr/>
        </p:nvSpPr>
        <p:spPr>
          <a:xfrm>
            <a:off x="1357853" y="1164481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5" name="QB_7_AN.2_1#cc52363b5.blank?vaa=1&amp;vcp=1&amp;pid=270c351af&amp;color=0,0,0&amp;vpa=56&amp;vtp=1&amp;vaab=1&amp;bbb=1"/>
          <p:cNvSpPr/>
          <p:nvPr/>
        </p:nvSpPr>
        <p:spPr>
          <a:xfrm>
            <a:off x="3507327" y="1164481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eaten</a:t>
            </a:r>
            <a:endParaRPr lang="en-US" altLang="zh-CN" sz="2800" dirty="0"/>
          </a:p>
        </p:txBody>
      </p:sp>
      <p:sp>
        <p:nvSpPr>
          <p:cNvPr id="6" name="QB_7_BD.111_1#dcc184643?sp=1&amp;vaa=1&amp;vcp=1&amp;pid=270c351af&amp;color=0,0,0&amp;vtp=1&amp;vaab=1&amp;bbb=1"/>
          <p:cNvSpPr/>
          <p:nvPr/>
        </p:nvSpPr>
        <p:spPr>
          <a:xfrm>
            <a:off x="539496" y="18534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（have）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lunch.</a:t>
            </a:r>
            <a:endParaRPr lang="en-US" altLang="zh-CN" sz="2800" dirty="0"/>
          </a:p>
        </p:txBody>
      </p:sp>
      <p:sp>
        <p:nvSpPr>
          <p:cNvPr id="7" name="QB_7_AN.3_1#dcc184643.blank?vaa=1&amp;vcp=1&amp;pid=270c351af&amp;color=0,0,0&amp;vpa=57&amp;vtp=1&amp;vaab=1&amp;bbb=1"/>
          <p:cNvSpPr/>
          <p:nvPr/>
        </p:nvSpPr>
        <p:spPr>
          <a:xfrm>
            <a:off x="4331240" y="2449684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endParaRPr lang="en-US" altLang="zh-CN" sz="2800" dirty="0"/>
          </a:p>
        </p:txBody>
      </p:sp>
      <p:sp>
        <p:nvSpPr>
          <p:cNvPr id="8" name="QB_7_BD.113_1#17c0df935?vaa=1&amp;vcp=1&amp;pid=270c351af&amp;color=0,0,0&amp;vtp=1&amp;vaab=1&amp;bbb=1"/>
          <p:cNvSpPr/>
          <p:nvPr/>
        </p:nvSpPr>
        <p:spPr>
          <a:xfrm>
            <a:off x="539496" y="31304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  <a:endParaRPr lang="en-US" altLang="zh-CN" sz="2800" dirty="0"/>
          </a:p>
        </p:txBody>
      </p:sp>
      <p:sp>
        <p:nvSpPr>
          <p:cNvPr id="9" name="QB_7_AN.4_1#17c0df935.blank?vaa=1&amp;vcp=1&amp;pid=270c351af&amp;color=0,0,0&amp;vpa=58&amp;vtp=1&amp;vaab=1&amp;bbb=1"/>
          <p:cNvSpPr/>
          <p:nvPr/>
        </p:nvSpPr>
        <p:spPr>
          <a:xfrm>
            <a:off x="5631402" y="3099924"/>
            <a:ext cx="212877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endParaRPr lang="en-US" altLang="zh-CN" sz="2800" dirty="0"/>
          </a:p>
        </p:txBody>
      </p:sp>
      <p:sp>
        <p:nvSpPr>
          <p:cNvPr id="11" name="QB_7_AN.5_1#17c0df935.blank?vaa=1&amp;vcp=1&amp;pid=270c351af&amp;color=0,0,0&amp;vpa=59&amp;vtp=1&amp;vaab=1&amp;bbb=1"/>
          <p:cNvSpPr/>
          <p:nvPr/>
        </p:nvSpPr>
        <p:spPr>
          <a:xfrm>
            <a:off x="7569739" y="3747624"/>
            <a:ext cx="263994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endParaRPr lang="en-US" altLang="zh-CN" sz="2800" dirty="0"/>
          </a:p>
        </p:txBody>
      </p:sp>
      <p:sp>
        <p:nvSpPr>
          <p:cNvPr id="12" name="QB_7_BD.117_1#ec0a4edf6?sp=1&amp;vaa=1&amp;vcp=1&amp;pid=270c351af&amp;color=0,0,0&amp;vtp=1&amp;vaab=1&amp;bbb=1"/>
          <p:cNvSpPr/>
          <p:nvPr/>
        </p:nvSpPr>
        <p:spPr>
          <a:xfrm>
            <a:off x="539496" y="50608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（go）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already.</a:t>
            </a:r>
            <a:endParaRPr lang="en-US" altLang="zh-CN" sz="2800" dirty="0"/>
          </a:p>
        </p:txBody>
      </p:sp>
      <p:sp>
        <p:nvSpPr>
          <p:cNvPr id="13" name="QB_7_AN.118_1#ec0a4edf6.blank?vaa=1&amp;vcp=1&amp;pid=270c351af&amp;color=0,0,0&amp;vpa=60&amp;vtp=1&amp;vaab=1&amp;bbb=1"/>
          <p:cNvSpPr/>
          <p:nvPr/>
        </p:nvSpPr>
        <p:spPr>
          <a:xfrm>
            <a:off x="1459453" y="5644369"/>
            <a:ext cx="1600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e2527c9?vcp=1&amp;pid=0d02fd71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population的用法。</a:t>
            </a:r>
            <a:endParaRPr lang="en-US" altLang="zh-CN" sz="3200" dirty="0"/>
          </a:p>
        </p:txBody>
      </p:sp>
      <p:sp>
        <p:nvSpPr>
          <p:cNvPr id="3" name="P_6_BD#f6ff2a8b3?sp=1&amp;vcp=1&amp;pid=e7e2527c9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population意为“人口”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作主语时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谓语动词用第三人称单数形式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当其前面有分数时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谓语动词常用复数形式；表示人口的“多”或“少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large（big）或small。例如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世界人口近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年来还在增长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三分之二的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城市人口是工人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印度人口很多。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6ff2a8b3?sp=1&amp;vcp=1&amp;pid=e7e2527c9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问“多少人口”时，应用“What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加拿大有多少人口？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551f4d0a.fixed?vcp=1&amp;pid=d85ba7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a551f4d0a.fixed?vcp=1&amp;pid=d85ba7d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953f4ef9?vcp=1&amp;pid=e7e2527c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9_1#637208a14?vaa=1&amp;vcp=1&amp;pid=9953f4ef9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Sichuan.(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637208a14.bracket?vaa=1&amp;vcp=1&amp;pid=9953f4ef9&amp;color=0,0,0&amp;vpa=61&amp;vtp=1&amp;vaab=1"/>
          <p:cNvSpPr/>
          <p:nvPr/>
        </p:nvSpPr>
        <p:spPr>
          <a:xfrm>
            <a:off x="10700289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9_2#637208a14.choices?vaa=1&amp;vcp=1&amp;pid=9953f4ef9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.people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B.population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.person</a:t>
            </a:r>
            <a:endParaRPr lang="en-US" altLang="zh-CN" sz="2800" dirty="0"/>
          </a:p>
        </p:txBody>
      </p:sp>
      <p:sp>
        <p:nvSpPr>
          <p:cNvPr id="6" name="QC_7_BD.121_1#cf20c9503?sp=1&amp;vaa=1&amp;vcp=1&amp;pid=9953f4ef9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village?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2_1#cf20c9503.bracket?vaa=1&amp;vcp=1&amp;pid=9953f4ef9&amp;color=0,0,0&amp;vpa=62&amp;vtp=1&amp;vaab=1"/>
          <p:cNvSpPr/>
          <p:nvPr/>
        </p:nvSpPr>
        <p:spPr>
          <a:xfrm>
            <a:off x="2861214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21_2#cf20c9503.choices?vaa=1&amp;vcp=1&amp;pid=9953f4ef9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383de6d9?vcp=1&amp;pid=0d02fd715&amp;color=236,117,163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“数词+表示度量单位的名词+表示长/宽/高</a:t>
            </a:r>
            <a:r>
              <a:rPr lang="en-US" altLang="zh-CN" sz="3200" b="1" i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/深等的形容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”结构。</a:t>
            </a:r>
            <a:endParaRPr lang="en-US" altLang="zh-CN" sz="3200" dirty="0"/>
          </a:p>
        </p:txBody>
      </p:sp>
      <p:sp>
        <p:nvSpPr>
          <p:cNvPr id="3" name="P_6_BD#800cfdc0d?vcp=1&amp;pid=3383de6d9&amp;color=0,0,0&amp;vtp=1&amp;vaab=1&amp;bbb=1&amp;hb=1"/>
          <p:cNvSpPr/>
          <p:nvPr/>
        </p:nvSpPr>
        <p:spPr>
          <a:xfrm>
            <a:off x="539496" y="200517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英语中用“数词+表示度量单位的名词+表示长/宽/高/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深等的形容词”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“多长/多宽/多高/多深”等。例如：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这个湖深150米。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Michael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1.76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迈克尔身高1.76米。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a2e9a46?vcp=1&amp;pid=3383de6d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23_1#7457f99d8?sp=1&amp;vaa=1&amp;vcp=1&amp;pid=18a2e9a46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维多利亚瀑布大约宽1,700米，高100米。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Victoria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B_7_AN.1_1#7457f99d8.blank?vaa=1&amp;vcp=1&amp;pid=18a2e9a46&amp;color=0,0,0&amp;vpa=63&amp;vtp=1&amp;vaab=1&amp;bbb=1"/>
          <p:cNvSpPr/>
          <p:nvPr/>
        </p:nvSpPr>
        <p:spPr>
          <a:xfrm>
            <a:off x="4792503" y="1828464"/>
            <a:ext cx="1058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1,700</a:t>
            </a:r>
            <a:endParaRPr lang="en-US" altLang="zh-CN" sz="2800" dirty="0"/>
          </a:p>
        </p:txBody>
      </p:sp>
      <p:sp>
        <p:nvSpPr>
          <p:cNvPr id="5" name="QB_7_AN.2_1#7457f99d8.blank?vaa=1&amp;vcp=1&amp;pid=18a2e9a46&amp;color=0,0,0&amp;vpa=64&amp;vtp=1&amp;vaab=1&amp;bbb=1"/>
          <p:cNvSpPr/>
          <p:nvPr/>
        </p:nvSpPr>
        <p:spPr>
          <a:xfrm>
            <a:off x="6049803" y="182846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endParaRPr lang="en-US" altLang="zh-CN" sz="2800" dirty="0"/>
          </a:p>
        </p:txBody>
      </p:sp>
      <p:sp>
        <p:nvSpPr>
          <p:cNvPr id="6" name="QB_7_AN.3_1#7457f99d8.blank?vaa=1&amp;vcp=1&amp;pid=18a2e9a46&amp;color=0,0,0&amp;vpa=65&amp;vtp=1&amp;vaab=1&amp;bbb=1"/>
          <p:cNvSpPr/>
          <p:nvPr/>
        </p:nvSpPr>
        <p:spPr>
          <a:xfrm>
            <a:off x="7510303" y="182846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</a:t>
            </a:r>
            <a:endParaRPr lang="en-US" altLang="zh-CN" sz="2800" dirty="0"/>
          </a:p>
        </p:txBody>
      </p:sp>
      <p:sp>
        <p:nvSpPr>
          <p:cNvPr id="7" name="QB_7_AN.4_1#7457f99d8.blank?vaa=1&amp;vcp=1&amp;pid=18a2e9a46&amp;color=0,0,0&amp;vpa=66&amp;vtp=1&amp;vaab=1&amp;bbb=1"/>
          <p:cNvSpPr/>
          <p:nvPr/>
        </p:nvSpPr>
        <p:spPr>
          <a:xfrm>
            <a:off x="9432767" y="1828464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endParaRPr lang="en-US" altLang="zh-CN" sz="2800" dirty="0"/>
          </a:p>
        </p:txBody>
      </p:sp>
      <p:sp>
        <p:nvSpPr>
          <p:cNvPr id="8" name="QB_7_AN.5_1#7457f99d8.blank?vaa=1&amp;vcp=1&amp;pid=18a2e9a46&amp;color=0,0,0&amp;vpa=67&amp;vtp=1&amp;vaab=1&amp;bbb=1"/>
          <p:cNvSpPr/>
          <p:nvPr/>
        </p:nvSpPr>
        <p:spPr>
          <a:xfrm>
            <a:off x="524415" y="2455209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endParaRPr lang="en-US" altLang="zh-CN" sz="2800" dirty="0"/>
          </a:p>
        </p:txBody>
      </p:sp>
      <p:sp>
        <p:nvSpPr>
          <p:cNvPr id="9" name="QB_7_AN.6_1#7457f99d8.blank?vaa=1&amp;vcp=1&amp;pid=18a2e9a46&amp;color=0,0,0&amp;vpa=68&amp;vtp=1&amp;vaab=1&amp;bbb=1"/>
          <p:cNvSpPr/>
          <p:nvPr/>
        </p:nvSpPr>
        <p:spPr>
          <a:xfrm>
            <a:off x="1921414" y="2442509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endParaRPr lang="en-US" altLang="zh-CN" sz="2800" dirty="0"/>
          </a:p>
        </p:txBody>
      </p:sp>
      <p:sp>
        <p:nvSpPr>
          <p:cNvPr id="10" name="QB_7_BD.130_1#8354a80a4?sp=1&amp;vaa=1&amp;vcp=1&amp;pid=18a2e9a46&amp;color=0,0,0&amp;vtp=1&amp;vaab=1&amp;bbb=1&amp;hb=1"/>
          <p:cNvSpPr/>
          <p:nvPr/>
        </p:nvSpPr>
        <p:spPr>
          <a:xfrm>
            <a:off x="539496" y="31367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三峡大坝大约长2,309米，高185米。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Gorges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1" name="QB_7_AN.131_1#8354a80a4.blank?vaa=1&amp;vcp=1&amp;pid=18a2e9a46&amp;color=0,0,0&amp;vpa=69&amp;vtp=1&amp;vaab=1&amp;bbb=1"/>
          <p:cNvSpPr/>
          <p:nvPr/>
        </p:nvSpPr>
        <p:spPr>
          <a:xfrm>
            <a:off x="6407627" y="3753974"/>
            <a:ext cx="1058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2,309</a:t>
            </a:r>
            <a:endParaRPr lang="en-US" altLang="zh-CN" sz="2800" dirty="0"/>
          </a:p>
        </p:txBody>
      </p:sp>
      <p:sp>
        <p:nvSpPr>
          <p:cNvPr id="12" name="QB_7_AN.132_1#8354a80a4.blank?vaa=1&amp;vcp=1&amp;pid=18a2e9a46&amp;color=0,0,0&amp;vpa=70&amp;vtp=1&amp;vaab=1&amp;bbb=1"/>
          <p:cNvSpPr/>
          <p:nvPr/>
        </p:nvSpPr>
        <p:spPr>
          <a:xfrm>
            <a:off x="7664927" y="375397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endParaRPr lang="en-US" altLang="zh-CN" sz="2800" dirty="0"/>
          </a:p>
        </p:txBody>
      </p:sp>
      <p:sp>
        <p:nvSpPr>
          <p:cNvPr id="13" name="QB_7_AN.133_1#8354a80a4.blank?vaa=1&amp;vcp=1&amp;pid=18a2e9a46&amp;color=0,0,0&amp;vpa=71&amp;vtp=1&amp;vaab=1&amp;bbb=1"/>
          <p:cNvSpPr/>
          <p:nvPr/>
        </p:nvSpPr>
        <p:spPr>
          <a:xfrm>
            <a:off x="9061927" y="374127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endParaRPr lang="en-US" altLang="zh-CN" sz="2800" dirty="0"/>
          </a:p>
        </p:txBody>
      </p:sp>
      <p:sp>
        <p:nvSpPr>
          <p:cNvPr id="14" name="QB_7_AN.134_1#8354a80a4.blank?vaa=1&amp;vcp=1&amp;pid=18a2e9a46&amp;color=0,0,0&amp;vpa=72&amp;vtp=1&amp;vaab=1&amp;bbb=1"/>
          <p:cNvSpPr/>
          <p:nvPr/>
        </p:nvSpPr>
        <p:spPr>
          <a:xfrm>
            <a:off x="549815" y="4380719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185</a:t>
            </a:r>
            <a:endParaRPr lang="en-US" altLang="zh-CN" sz="2800" dirty="0"/>
          </a:p>
        </p:txBody>
      </p:sp>
      <p:sp>
        <p:nvSpPr>
          <p:cNvPr id="15" name="QB_7_AN.135_1#8354a80a4.blank?vaa=1&amp;vcp=1&amp;pid=18a2e9a46&amp;color=0,0,0&amp;vpa=73&amp;vtp=1&amp;vaab=1&amp;bbb=1"/>
          <p:cNvSpPr/>
          <p:nvPr/>
        </p:nvSpPr>
        <p:spPr>
          <a:xfrm>
            <a:off x="1591214" y="4380719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meters</a:t>
            </a:r>
            <a:endParaRPr lang="en-US" altLang="zh-CN" sz="2800" dirty="0"/>
          </a:p>
        </p:txBody>
      </p:sp>
      <p:sp>
        <p:nvSpPr>
          <p:cNvPr id="16" name="QB_7_AN.136_1#8354a80a4.blank?vaa=1&amp;vcp=1&amp;pid=18a2e9a46&amp;color=0,0,0&amp;vpa=74&amp;vtp=1&amp;vaab=1&amp;bbb=1"/>
          <p:cNvSpPr/>
          <p:nvPr/>
        </p:nvSpPr>
        <p:spPr>
          <a:xfrm>
            <a:off x="2988214" y="4368019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516a77e.fixed?vcp=1&amp;pid=d85ba7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eb516a77e.fixed?vcp=1&amp;pid=d85ba7d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ac619fe?sp=1&amp;vcp=1&amp;pid=eb516a77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主题：家乡/旅游胜地介绍</a:t>
            </a:r>
            <a:endParaRPr lang="en-US" altLang="zh-CN" sz="3000" dirty="0"/>
          </a:p>
        </p:txBody>
      </p:sp>
      <p:sp>
        <p:nvSpPr>
          <p:cNvPr id="3" name="C_6_BD#6d824e6ea?vcp=1&amp;pid=d1ac619fe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37_1#b7d629de2?vaa=1&amp;vcp=1&amp;pid=6d824e6ea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“读万卷书，行万里路。”暑假将至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，某中学计划组织学生到柳州开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展研学之旅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。假如你是李华，请根据以下内容提示，以“Welcome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Liuzhou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”为标题，写一篇80词左右的英语短文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，向即将到来的同学介绍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一下你的家乡柳州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。开头和结尾已给出，不计入总词数。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37_2#b7d629de2?vaa=1&amp;vcp=1&amp;pid=6d824e6e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1271016"/>
            <a:ext cx="8476488" cy="43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7_3#b7d629de2?sp=1&amp;vaa=1&amp;vcp=1&amp;pid=6d824e6ea&amp;color=0,0,0&amp;mp=1&amp;vtp=1&amp;vaab=1&amp;bt=1&amp;bbb=1&amp;hb=1&amp;hltap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Liuzhou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Liuzhou,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unforgettable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Liuzhou.</a:t>
            </a:r>
            <a:endParaRPr lang="en-US" altLang="zh-CN" sz="2800" dirty="0"/>
          </a:p>
        </p:txBody>
      </p:sp>
      <p:sp>
        <p:nvSpPr>
          <p:cNvPr id="3" name="QB_7_AN.137_3#b7d629de2?sp=1&amp;vaa=1&amp;vcp=1&amp;pid=6d824e6ea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11C1556-7F54-10A8-4EC3-287DCE60D1F0}"/>
              </a:ext>
            </a:extLst>
          </p:cNvPr>
          <p:cNvSpPr/>
          <p:nvPr/>
        </p:nvSpPr>
        <p:spPr>
          <a:xfrm>
            <a:off x="539496" y="229593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Guangxi.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hospitable,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Liuhou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Longtan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luosifen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yajiaobao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a0f439c?vcp=1&amp;pid=d1ac619f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8" name="P_7_BD#4d6ce8c98?colgroup=5,24&amp;vcp=1&amp;pid=bca0f439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334916"/>
              </p:ext>
            </p:extLst>
          </p:nvPr>
        </p:nvGraphicFramePr>
        <p:xfrm>
          <a:off x="539496" y="1272966"/>
          <a:ext cx="11091672" cy="510216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0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介绍家乡或旅游胜地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①weather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location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②people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food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③places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开篇：开头引出本文主题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已给出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中间：根据图示逐一介绍当地的各方面情况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结尾：分享自己的想法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4d6ce8c98?colgroup=5,24&amp;vcp=1&amp;pid=bca0f439c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855951"/>
              </p:ext>
            </p:extLst>
          </p:nvPr>
        </p:nvGraphicFramePr>
        <p:xfrm>
          <a:off x="539496" y="2079466"/>
          <a:ext cx="11091672" cy="3403664"/>
        </p:xfrm>
        <a:graphic>
          <a:graphicData uri="http://schemas.openxmlformats.org/drawingml/2006/table">
            <a:tbl>
              <a:tblPr/>
              <a:tblGrid>
                <a:gridCol w="2020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0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southwest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unforgettable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experience.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d6ce8c98?colgroup=5,24&amp;vcp=1&amp;pid=bca0f439c&amp;color=0,0,0&amp;vtp=1&amp;vaab=1&amp;bt=1&amp;bbb=1">
            <a:extLst>
              <a:ext uri="{FF2B5EF4-FFF2-40B4-BE49-F238E27FC236}">
                <a16:creationId xmlns:a16="http://schemas.microsoft.com/office/drawing/2014/main" id="{20115BEA-5FF0-D57A-986E-1694EBE58A82}"/>
              </a:ext>
            </a:extLst>
          </p:cNvPr>
          <p:cNvSpPr txBox="1"/>
          <p:nvPr/>
        </p:nvSpPr>
        <p:spPr>
          <a:xfrm>
            <a:off x="10913023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d6ce8c98?vcp=1&amp;pid=bca0f439c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学习至此，请完成第16讲备考练习（第214页）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f2732751?vcp=1&amp;pid=a551f4d0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656" y="1078992"/>
            <a:ext cx="8549640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8828b430.fixed?vcp=1&amp;pid=d85ba7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b8828b430.fixed?vcp=1&amp;pid=d85ba7d36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第16讲备考练习（八年级下册Units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fdb35ab?sp=1&amp;vcp=1&amp;pid=b8828b430&amp;color=0,0,0&amp;vtp=1&amp;vaab=1&amp;bt=1&amp;bbb=1"/>
          <p:cNvSpPr/>
          <p:nvPr/>
        </p:nvSpPr>
        <p:spPr>
          <a:xfrm>
            <a:off x="539496" y="554400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38_1#7aad05aea?vaa=1&amp;vcp=1&amp;pid=defdb35ab&amp;color=0,0,0&amp;vtp=1&amp;vaab=1&amp;bbb=1&amp;hb=1"/>
          <p:cNvSpPr/>
          <p:nvPr/>
        </p:nvSpPr>
        <p:spPr>
          <a:xfrm>
            <a:off x="539496" y="122252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</a:t>
            </a:r>
            <a:endParaRPr lang="en-US" altLang="zh-CN" sz="2800" dirty="0"/>
          </a:p>
        </p:txBody>
      </p:sp>
      <p:sp>
        <p:nvSpPr>
          <p:cNvPr id="4" name="QC_6_AN.1_1#7aad05aea.bracket?vaa=1&amp;vcp=1&amp;pid=defdb35ab&amp;color=0,0,0&amp;vpa=75&amp;vtp=1&amp;vaab=1"/>
          <p:cNvSpPr/>
          <p:nvPr/>
        </p:nvSpPr>
        <p:spPr>
          <a:xfrm>
            <a:off x="1083215" y="123052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38_2#7aad05aea.choices?vaa=1&amp;vcp=1&amp;pid=defdb35ab&amp;color=0,0,0&amp;vtp=1&amp;vaab=1&amp;bbb=1"/>
          <p:cNvSpPr/>
          <p:nvPr/>
        </p:nvSpPr>
        <p:spPr>
          <a:xfrm>
            <a:off x="539496" y="24095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.very</a:t>
            </a:r>
            <a:endParaRPr lang="en-US" altLang="zh-CN" sz="2800" dirty="0"/>
          </a:p>
        </p:txBody>
      </p:sp>
      <p:sp>
        <p:nvSpPr>
          <p:cNvPr id="6" name="QC_6_BD.140_1#e5c950800?vaa=1&amp;vcp=1&amp;pid=defdb35ab&amp;color=0,0,0&amp;vtp=1&amp;vaab=1&amp;bbb=1&amp;hb=1"/>
          <p:cNvSpPr/>
          <p:nvPr/>
        </p:nvSpPr>
        <p:spPr>
          <a:xfrm>
            <a:off x="539496" y="29883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e5c950800.bracket?vaa=1&amp;vcp=1&amp;pid=defdb35ab&amp;color=0,0,0&amp;vpa=76&amp;vtp=1&amp;vaab=1"/>
          <p:cNvSpPr/>
          <p:nvPr/>
        </p:nvSpPr>
        <p:spPr>
          <a:xfrm>
            <a:off x="1671288" y="357217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40_2#e5c950800.choices?vaa=1&amp;vcp=1&amp;pid=defdb35ab&amp;color=0,0,0&amp;vtp=1&amp;vaab=1&amp;bbb=1"/>
          <p:cNvSpPr/>
          <p:nvPr/>
        </p:nvSpPr>
        <p:spPr>
          <a:xfrm>
            <a:off x="539496" y="416939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B.better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endParaRPr lang="en-US" altLang="zh-CN" sz="2800" dirty="0"/>
          </a:p>
        </p:txBody>
      </p:sp>
      <p:sp>
        <p:nvSpPr>
          <p:cNvPr id="9" name="QC_6_BD.142_1#899cf7303?sp=1&amp;vaa=1&amp;vcp=1&amp;pid=defdb35ab&amp;color=0,0,0&amp;vtp=1&amp;vaab=1&amp;bbb=1"/>
          <p:cNvSpPr/>
          <p:nvPr/>
        </p:nvSpPr>
        <p:spPr>
          <a:xfrm>
            <a:off x="539496" y="474819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periods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43_1#899cf7303.bracket?vaa=1&amp;vcp=1&amp;pid=defdb35ab&amp;color=0,0,0&amp;vpa=77&amp;vtp=1&amp;vaab=1"/>
          <p:cNvSpPr/>
          <p:nvPr/>
        </p:nvSpPr>
        <p:spPr>
          <a:xfrm>
            <a:off x="8803228" y="533201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42_2#899cf7303.choices?vaa=1&amp;vcp=1&amp;pid=defdb35ab&amp;color=0,0,0&amp;vtp=1&amp;vaab=1&amp;bbb=1"/>
          <p:cNvSpPr/>
          <p:nvPr/>
        </p:nvSpPr>
        <p:spPr>
          <a:xfrm>
            <a:off x="539496" y="592923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.wonderful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4_1#874b23777?vaa=1&amp;vcp=1&amp;pid=defdb35ab&amp;color=0,0,0&amp;vtp=1&amp;vaab=1&amp;bt=1&amp;bbb=1"/>
          <p:cNvSpPr/>
          <p:nvPr/>
        </p:nvSpPr>
        <p:spPr>
          <a:xfrm>
            <a:off x="539496" y="896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74b23777.bracket?vaa=1&amp;vcp=1&amp;pid=defdb35ab&amp;color=0,0,0&amp;vpa=78&amp;vtp=1&amp;vaab=1"/>
          <p:cNvSpPr/>
          <p:nvPr/>
        </p:nvSpPr>
        <p:spPr>
          <a:xfrm>
            <a:off x="10570052" y="882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44_2#874b23777.choices?vaa=1&amp;vcp=1&amp;pid=defdb35ab&amp;color=0,0,0&amp;vtp=1&amp;vaab=1&amp;bbb=1"/>
          <p:cNvSpPr/>
          <p:nvPr/>
        </p:nvSpPr>
        <p:spPr>
          <a:xfrm>
            <a:off x="539496" y="1520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5" name="QC_6_BD.146_1#f1dd11c75?sp=1&amp;vaa=1&amp;vcp=1&amp;pid=defdb35ab&amp;color=0,0,0&amp;vtp=1&amp;vaab=1&amp;bbb=1"/>
          <p:cNvSpPr/>
          <p:nvPr/>
        </p:nvSpPr>
        <p:spPr>
          <a:xfrm>
            <a:off x="539496" y="21501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gains.(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1dd11c75.bracket?vaa=1&amp;vcp=1&amp;pid=defdb35ab&amp;color=0,0,0&amp;vpa=79&amp;vtp=1&amp;vaab=1"/>
          <p:cNvSpPr/>
          <p:nvPr/>
        </p:nvSpPr>
        <p:spPr>
          <a:xfrm>
            <a:off x="5504402" y="27845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6_2#f1dd11c75.choices?vaa=1&amp;vcp=1&amp;pid=defdb35ab&amp;color=0,0,0&amp;vtp=1&amp;vaab=1&amp;bbb=1"/>
          <p:cNvSpPr/>
          <p:nvPr/>
        </p:nvSpPr>
        <p:spPr>
          <a:xfrm>
            <a:off x="539496" y="3419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B.succeed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.continue</a:t>
            </a:r>
            <a:endParaRPr lang="en-US" altLang="zh-CN" sz="2800" dirty="0"/>
          </a:p>
        </p:txBody>
      </p:sp>
      <p:sp>
        <p:nvSpPr>
          <p:cNvPr id="8" name="QC_6_BD.148_1#7ff8092f8?sp=1&amp;vaa=1&amp;vcp=1&amp;pid=defdb35ab&amp;color=0,0,0&amp;vtp=1&amp;vaab=1&amp;bbb=1"/>
          <p:cNvSpPr/>
          <p:nvPr/>
        </p:nvSpPr>
        <p:spPr>
          <a:xfrm>
            <a:off x="539496" y="40487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49_1#7ff8092f8.bracket?vaa=1&amp;vcp=1&amp;pid=defdb35ab&amp;color=0,0,0&amp;vpa=80&amp;vtp=1&amp;vaab=1"/>
          <p:cNvSpPr/>
          <p:nvPr/>
        </p:nvSpPr>
        <p:spPr>
          <a:xfrm>
            <a:off x="7432517" y="46831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48_2#7ff8092f8.choices?vaa=1&amp;vcp=1&amp;pid=defdb35ab&amp;color=0,0,0&amp;vtp=1&amp;vaab=1&amp;bbb=1"/>
          <p:cNvSpPr/>
          <p:nvPr/>
        </p:nvSpPr>
        <p:spPr>
          <a:xfrm>
            <a:off x="539496" y="5317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B.faster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.fastest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0_1#c766eb9b2?vaa=1&amp;vcp=1&amp;pid=defdb35ab&amp;color=0,0,0&amp;vtp=1&amp;vaab=1&amp;bt=1&amp;bbb=1"/>
          <p:cNvSpPr/>
          <p:nvPr/>
        </p:nvSpPr>
        <p:spPr>
          <a:xfrm>
            <a:off x="539496" y="12110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766eb9b2.bracket?vaa=1&amp;vcp=1&amp;pid=defdb35ab&amp;color=0,0,0&amp;vpa=81&amp;vtp=1&amp;vaab=1"/>
          <p:cNvSpPr/>
          <p:nvPr/>
        </p:nvSpPr>
        <p:spPr>
          <a:xfrm>
            <a:off x="10655777" y="11977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0_2#c766eb9b2.choices?vaa=1&amp;vcp=1&amp;pid=defdb35ab&amp;color=0,0,0&amp;vtp=1&amp;vaab=1&amp;bbb=1"/>
          <p:cNvSpPr/>
          <p:nvPr/>
        </p:nvSpPr>
        <p:spPr>
          <a:xfrm>
            <a:off x="539496" y="1835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60987" algn="l"/>
                <a:tab pos="7791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.still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B.already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.yet</a:t>
            </a:r>
            <a:endParaRPr lang="en-US" altLang="zh-CN" sz="2800" dirty="0"/>
          </a:p>
        </p:txBody>
      </p:sp>
      <p:sp>
        <p:nvSpPr>
          <p:cNvPr id="5" name="QC_6_BD.152_1#b44494a41?vaa=1&amp;vcp=1&amp;pid=defdb35ab&amp;color=0,0,0&amp;vtp=1&amp;vaab=1&amp;bbb=1&amp;hb=1"/>
          <p:cNvSpPr/>
          <p:nvPr/>
        </p:nvSpPr>
        <p:spPr>
          <a:xfrm>
            <a:off x="539496" y="2465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53_1#b44494a41.bracket?vaa=1&amp;vcp=1&amp;pid=defdb35ab&amp;color=0,0,0&amp;vpa=82&amp;vtp=1&amp;vaab=1"/>
          <p:cNvSpPr/>
          <p:nvPr/>
        </p:nvSpPr>
        <p:spPr>
          <a:xfrm>
            <a:off x="3037428" y="309937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52_2#b44494a41.choices?vaa=1&amp;vcp=1&amp;pid=defdb35ab&amp;color=0,0,0&amp;vtp=1&amp;vaab=1&amp;bbb=1"/>
          <p:cNvSpPr/>
          <p:nvPr/>
        </p:nvSpPr>
        <p:spPr>
          <a:xfrm>
            <a:off x="539496" y="37419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4_1#729f8bfd3?sp=1&amp;vaa=1&amp;vcp=1&amp;pid=defdb35ab&amp;color=0,0,0&amp;mp=1&amp;vtp=1&amp;vaab=1&amp;bt=1&amp;bbb=1"/>
          <p:cNvSpPr/>
          <p:nvPr/>
        </p:nvSpPr>
        <p:spPr>
          <a:xfrm>
            <a:off x="539496" y="8808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29f8bfd3.bracket?vaa=1&amp;vcp=1&amp;pid=defdb35ab&amp;color=0,0,0&amp;mp=1&amp;vpa=83&amp;vtp=1&amp;vaab=1"/>
          <p:cNvSpPr/>
          <p:nvPr/>
        </p:nvSpPr>
        <p:spPr>
          <a:xfrm>
            <a:off x="7271289" y="15152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4_2#729f8bfd3.choices?vaa=1&amp;vcp=1&amp;pid=defdb35ab&amp;color=0,0,0&amp;vtp=1&amp;vaab=1&amp;bbb=1"/>
          <p:cNvSpPr/>
          <p:nvPr/>
        </p:nvSpPr>
        <p:spPr>
          <a:xfrm>
            <a:off x="539496" y="2147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182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endParaRPr lang="en-US" altLang="zh-CN" sz="2800" dirty="0"/>
          </a:p>
        </p:txBody>
      </p:sp>
      <p:sp>
        <p:nvSpPr>
          <p:cNvPr id="5" name="QC_6_BD.156_1#aae74b64a?sp=1&amp;vaa=1&amp;vcp=1&amp;pid=defdb35ab&amp;color=0,0,0&amp;vtp=1&amp;vaab=1&amp;bbb=1"/>
          <p:cNvSpPr/>
          <p:nvPr/>
        </p:nvSpPr>
        <p:spPr>
          <a:xfrm>
            <a:off x="539496" y="27774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—Eric,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57_1#aae74b64a.bracket?vaa=1&amp;vcp=1&amp;pid=defdb35ab&amp;color=0,0,0&amp;vpa=84&amp;vtp=1&amp;vaab=1"/>
          <p:cNvSpPr/>
          <p:nvPr/>
        </p:nvSpPr>
        <p:spPr>
          <a:xfrm>
            <a:off x="6306407" y="34117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6_2#aae74b64a.choices?vaa=1&amp;vcp=1&amp;pid=defdb35ab&amp;color=0,0,0&amp;vtp=1&amp;vaab=1&amp;bbb=1"/>
          <p:cNvSpPr/>
          <p:nvPr/>
        </p:nvSpPr>
        <p:spPr>
          <a:xfrm>
            <a:off x="539496" y="4054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bbfc0a9?sp=1&amp;vcp=1&amp;pid=b8828b43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58_1#f0b098550?vaa=1&amp;vcp=1&amp;pid=7fbbfc0a9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（tourist）visit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（wide）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（long）than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（achieve）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（ill）,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doctor.</a:t>
            </a:r>
            <a:endParaRPr lang="en-US" altLang="zh-CN" sz="2800" dirty="0"/>
          </a:p>
        </p:txBody>
      </p:sp>
      <p:sp>
        <p:nvSpPr>
          <p:cNvPr id="4" name="QB_6_AN.1_1#f0b098550.blank?vaa=1&amp;vcp=1&amp;pid=7fbbfc0a9&amp;color=0,0,0&amp;vpa=85&amp;vtp=1&amp;vaab=1&amp;bbb=1"/>
          <p:cNvSpPr/>
          <p:nvPr/>
        </p:nvSpPr>
        <p:spPr>
          <a:xfrm>
            <a:off x="2685003" y="1233015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endParaRPr lang="en-US" altLang="zh-CN" sz="2800" dirty="0"/>
          </a:p>
        </p:txBody>
      </p:sp>
      <p:sp>
        <p:nvSpPr>
          <p:cNvPr id="6" name="QB_6_AN.2_1#f0b098550.blank?vaa=1&amp;vcp=1&amp;pid=7fbbfc0a9&amp;color=0,0,0&amp;vpa=86&amp;vtp=1&amp;vaab=1&amp;bbb=1"/>
          <p:cNvSpPr/>
          <p:nvPr/>
        </p:nvSpPr>
        <p:spPr>
          <a:xfrm>
            <a:off x="3154902" y="1880715"/>
            <a:ext cx="1797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widest</a:t>
            </a:r>
            <a:endParaRPr lang="en-US" altLang="zh-CN" sz="2800" dirty="0"/>
          </a:p>
        </p:txBody>
      </p:sp>
      <p:sp>
        <p:nvSpPr>
          <p:cNvPr id="8" name="QB_6_AN.3_1#f0b098550.blank?vaa=1&amp;vcp=1&amp;pid=7fbbfc0a9&amp;color=0,0,0&amp;vpa=87&amp;vtp=1&amp;vaab=1&amp;bbb=1"/>
          <p:cNvSpPr/>
          <p:nvPr/>
        </p:nvSpPr>
        <p:spPr>
          <a:xfrm>
            <a:off x="4013740" y="2515715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endParaRPr lang="en-US" altLang="zh-CN" sz="2800" dirty="0"/>
          </a:p>
        </p:txBody>
      </p:sp>
      <p:sp>
        <p:nvSpPr>
          <p:cNvPr id="10" name="QB_6_AN.4_1#f0b098550.blank?vaa=1&amp;vcp=1&amp;pid=7fbbfc0a9&amp;color=0,0,0&amp;vpa=88&amp;vtp=1&amp;vaab=1&amp;bbb=1"/>
          <p:cNvSpPr/>
          <p:nvPr/>
        </p:nvSpPr>
        <p:spPr>
          <a:xfrm>
            <a:off x="6631528" y="3176115"/>
            <a:ext cx="2051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achievement</a:t>
            </a:r>
            <a:endParaRPr lang="en-US" altLang="zh-CN" sz="2800" dirty="0"/>
          </a:p>
        </p:txBody>
      </p:sp>
      <p:sp>
        <p:nvSpPr>
          <p:cNvPr id="12" name="QB_6_AN.167_1#f0b098550.blank?vaa=1&amp;vcp=1&amp;pid=7fbbfc0a9&amp;color=0,0,0&amp;vpa=89&amp;vtp=1&amp;vaab=1&amp;bbb=1"/>
          <p:cNvSpPr/>
          <p:nvPr/>
        </p:nvSpPr>
        <p:spPr>
          <a:xfrm>
            <a:off x="5023390" y="4450560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8_1#4e533b46d?vaa=1&amp;vcp=1&amp;pid=7fbbfc0a9&amp;color=0,0,0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Sarah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（tool）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（south）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（one）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（laugh）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3" name="QB_6_AN.1_1#4e533b46d.blank?vaa=1&amp;vcp=1&amp;pid=7fbbfc0a9&amp;color=0,0,0&amp;vpa=90&amp;vtp=1&amp;vaab=1&amp;bbb=1"/>
          <p:cNvSpPr/>
          <p:nvPr/>
        </p:nvSpPr>
        <p:spPr>
          <a:xfrm>
            <a:off x="1803939" y="893794"/>
            <a:ext cx="1855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endParaRPr lang="en-US" altLang="zh-CN" sz="2800" dirty="0"/>
          </a:p>
        </p:txBody>
      </p:sp>
      <p:sp>
        <p:nvSpPr>
          <p:cNvPr id="5" name="QB_6_AN.2_1#4e533b46d.blank?vaa=1&amp;vcp=1&amp;pid=7fbbfc0a9&amp;color=0,0,0&amp;vpa=91&amp;vtp=1&amp;vaab=1&amp;bbb=1"/>
          <p:cNvSpPr/>
          <p:nvPr/>
        </p:nvSpPr>
        <p:spPr>
          <a:xfrm>
            <a:off x="5264626" y="218919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tools</a:t>
            </a:r>
            <a:endParaRPr lang="en-US" altLang="zh-CN" sz="2800" dirty="0"/>
          </a:p>
        </p:txBody>
      </p:sp>
      <p:sp>
        <p:nvSpPr>
          <p:cNvPr id="7" name="QB_6_AN.3_1#4e533b46d.blank?vaa=1&amp;vcp=1&amp;pid=7fbbfc0a9&amp;color=0,0,0&amp;vpa=92&amp;vtp=1&amp;vaab=1&amp;bbb=1"/>
          <p:cNvSpPr/>
          <p:nvPr/>
        </p:nvSpPr>
        <p:spPr>
          <a:xfrm>
            <a:off x="8093614" y="2836894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southern</a:t>
            </a:r>
            <a:endParaRPr lang="en-US" altLang="zh-CN" sz="2800" dirty="0"/>
          </a:p>
        </p:txBody>
      </p:sp>
      <p:sp>
        <p:nvSpPr>
          <p:cNvPr id="9" name="QB_6_AN.4_1#4e533b46d.blank?vaa=1&amp;vcp=1&amp;pid=7fbbfc0a9&amp;color=0,0,0&amp;vpa=93&amp;vtp=1&amp;vaab=1&amp;bbb=1"/>
          <p:cNvSpPr/>
          <p:nvPr/>
        </p:nvSpPr>
        <p:spPr>
          <a:xfrm>
            <a:off x="6862731" y="4132294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11" name="QB_6_AN.177_1#4e533b46d.blank?vaa=1&amp;vcp=1&amp;pid=7fbbfc0a9&amp;color=0,0,0&amp;vpa=94&amp;vtp=1&amp;vaab=1&amp;bbb=1"/>
          <p:cNvSpPr/>
          <p:nvPr/>
        </p:nvSpPr>
        <p:spPr>
          <a:xfrm>
            <a:off x="981615" y="5394039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d3d8164?sp=1&amp;vcp=1&amp;pid=b8828b430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8" name="QM_6_BD.178_1#257441c28?colgroup=30&amp;vaa=1&amp;vcp=1&amp;pid=87d3d816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332450"/>
              </p:ext>
            </p:extLst>
          </p:nvPr>
        </p:nvGraphicFramePr>
        <p:xfrm>
          <a:off x="539496" y="206608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90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78_2#257441c28?vaa=1&amp;vcp=1&amp;pid=87d3d8164&amp;color=0,0,0&amp;vtp=1&amp;vaab=1&amp;bbb=1"/>
          <p:cNvSpPr/>
          <p:nvPr/>
        </p:nvSpPr>
        <p:spPr>
          <a:xfrm>
            <a:off x="539496" y="3336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Pacific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island，a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endParaRPr lang="en-US" altLang="zh-CN" sz="2800" dirty="0"/>
          </a:p>
        </p:txBody>
      </p:sp>
      <p:sp>
        <p:nvSpPr>
          <p:cNvPr id="5" name="QM_6_BD.178_3#257441c28?sp=1&amp;vaa=1&amp;vcp=1&amp;pid=87d3d8164&amp;color=0,0,0&amp;vtp=1&amp;vaab=1&amp;bbb=1&amp;hb=1"/>
          <p:cNvSpPr/>
          <p:nvPr/>
        </p:nvSpPr>
        <p:spPr>
          <a:xfrm>
            <a:off x="539496" y="3967334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explorer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Jacob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Roggeveen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1722.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Roggeveen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moai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0" name="QM_6_AN.179_1#257441c28.blank?vaa=1&amp;vcp=1&amp;pid=87d3d8164&amp;color=0,0,0&amp;vpa=95&amp;vtp=1&amp;vaab=1&amp;bbb=1"/>
          <p:cNvSpPr/>
          <p:nvPr/>
        </p:nvSpPr>
        <p:spPr>
          <a:xfrm>
            <a:off x="3232690" y="392415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endParaRPr lang="en-US" altLang="zh-CN" sz="2800" dirty="0"/>
          </a:p>
        </p:txBody>
      </p:sp>
      <p:sp>
        <p:nvSpPr>
          <p:cNvPr id="11" name="QM_6_AN.180_1#257441c28.blank?vaa=1&amp;vcp=1&amp;pid=87d3d8164&amp;color=0,0,0&amp;vpa=96&amp;vtp=1&amp;vaab=1&amp;bbb=1"/>
          <p:cNvSpPr/>
          <p:nvPr/>
        </p:nvSpPr>
        <p:spPr>
          <a:xfrm>
            <a:off x="6001290" y="5219554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endParaRPr lang="en-US" altLang="zh-CN" sz="2800" dirty="0"/>
          </a:p>
        </p:txBody>
      </p:sp>
      <p:sp>
        <p:nvSpPr>
          <p:cNvPr id="12" name="QM_6_AN.181_1#257441c28.blank?vaa=1&amp;vcp=1&amp;pid=87d3d8164&amp;color=0,0,0&amp;vpa=97&amp;vtp=1&amp;vaab=1&amp;bbb=1"/>
          <p:cNvSpPr/>
          <p:nvPr/>
        </p:nvSpPr>
        <p:spPr>
          <a:xfrm>
            <a:off x="7576089" y="5879953"/>
            <a:ext cx="1558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8_3#257441c28?sp=1&amp;vaa=1&amp;vcp=1&amp;pid=87d3d8164&amp;color=0,0,0&amp;vtp=1&amp;vaab=1&amp;bbb=1&amp;hb=1">
            <a:extLst>
              <a:ext uri="{FF2B5EF4-FFF2-40B4-BE49-F238E27FC236}">
                <a16:creationId xmlns:a16="http://schemas.microsoft.com/office/drawing/2014/main" id="{3EBED96E-9003-10CD-1A4F-CFB42ABD8438}"/>
              </a:ext>
            </a:extLst>
          </p:cNvPr>
          <p:cNvSpPr/>
          <p:nvPr/>
        </p:nvSpPr>
        <p:spPr>
          <a:xfrm>
            <a:off x="539496" y="1778441"/>
            <a:ext cx="11109960" cy="4471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stones.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Hawaii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Island，very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far，it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mystery（谜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mystery.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guess.</a:t>
            </a:r>
            <a:endParaRPr lang="en-US" altLang="zh-CN" sz="2800" dirty="0"/>
          </a:p>
        </p:txBody>
      </p:sp>
      <p:sp>
        <p:nvSpPr>
          <p:cNvPr id="3" name="QM_6_BD.178_4#257441c28?sp=1&amp;vaa=1&amp;vcp=1&amp;pid=87d3d8164&amp;color=0,0,0&amp;vtp=1&amp;vaab=1&amp;bbb=1&amp;hb=1">
            <a:extLst>
              <a:ext uri="{FF2B5EF4-FFF2-40B4-BE49-F238E27FC236}">
                <a16:creationId xmlns:a16="http://schemas.microsoft.com/office/drawing/2014/main" id="{7D9114EB-28E9-3A05-8AB9-F7D466FCFAE0}"/>
              </a:ext>
            </a:extLst>
          </p:cNvPr>
          <p:cNvSpPr/>
          <p:nvPr/>
        </p:nvSpPr>
        <p:spPr>
          <a:xfrm>
            <a:off x="539496" y="185646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QM_6_BD.178_5#257441c28?sp=1&amp;vaa=1&amp;vcp=1&amp;pid=87d3d8164&amp;color=0,0,0&amp;vtp=1&amp;vaab=1&amp;bbb=1&amp;hb=1">
            <a:extLst>
              <a:ext uri="{FF2B5EF4-FFF2-40B4-BE49-F238E27FC236}">
                <a16:creationId xmlns:a16="http://schemas.microsoft.com/office/drawing/2014/main" id="{E7402192-C477-A40F-00DE-044A205C1FB0}"/>
              </a:ext>
            </a:extLst>
          </p:cNvPr>
          <p:cNvSpPr/>
          <p:nvPr/>
        </p:nvSpPr>
        <p:spPr>
          <a:xfrm>
            <a:off x="539496" y="378686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7" name="QM_6_AN.182_1#257441c28.blank?vaa=1&amp;vcp=1&amp;pid=87d3d8164&amp;color=0,0,0&amp;vpa=98&amp;vtp=1&amp;vaab=1&amp;bbb=1">
            <a:extLst>
              <a:ext uri="{FF2B5EF4-FFF2-40B4-BE49-F238E27FC236}">
                <a16:creationId xmlns:a16="http://schemas.microsoft.com/office/drawing/2014/main" id="{591F6E2A-53A2-7A38-4475-82F289A24634}"/>
              </a:ext>
            </a:extLst>
          </p:cNvPr>
          <p:cNvSpPr/>
          <p:nvPr/>
        </p:nvSpPr>
        <p:spPr>
          <a:xfrm>
            <a:off x="2383378" y="2186706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endParaRPr lang="en-US" altLang="zh-CN" sz="2800" dirty="0"/>
          </a:p>
        </p:txBody>
      </p:sp>
      <p:sp>
        <p:nvSpPr>
          <p:cNvPr id="8" name="QM_6_AN.183_1#257441c28.blank?vaa=1&amp;vcp=1&amp;pid=87d3d8164&amp;color=0,0,0&amp;vpa=99&amp;vtp=1&amp;vaab=1&amp;bbb=1">
            <a:extLst>
              <a:ext uri="{FF2B5EF4-FFF2-40B4-BE49-F238E27FC236}">
                <a16:creationId xmlns:a16="http://schemas.microsoft.com/office/drawing/2014/main" id="{9CC375CE-F86A-1D8C-5F69-0BBE5170EE04}"/>
              </a:ext>
            </a:extLst>
          </p:cNvPr>
          <p:cNvSpPr/>
          <p:nvPr/>
        </p:nvSpPr>
        <p:spPr>
          <a:xfrm>
            <a:off x="6779102" y="2664882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endParaRPr lang="en-US" altLang="zh-CN" sz="2800" dirty="0"/>
          </a:p>
        </p:txBody>
      </p:sp>
      <p:sp>
        <p:nvSpPr>
          <p:cNvPr id="9" name="QM_6_AN.184_1#257441c28.blank?vaa=1&amp;vcp=1&amp;pid=87d3d8164&amp;color=0,0,0&amp;vpa=100&amp;vtp=1&amp;vaab=1&amp;bbb=1">
            <a:extLst>
              <a:ext uri="{FF2B5EF4-FFF2-40B4-BE49-F238E27FC236}">
                <a16:creationId xmlns:a16="http://schemas.microsoft.com/office/drawing/2014/main" id="{A312694D-A848-F205-8490-863150EE1B51}"/>
              </a:ext>
            </a:extLst>
          </p:cNvPr>
          <p:cNvSpPr/>
          <p:nvPr/>
        </p:nvSpPr>
        <p:spPr>
          <a:xfrm>
            <a:off x="1889664" y="4687991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endParaRPr lang="en-US" altLang="zh-CN" sz="2800" dirty="0"/>
          </a:p>
        </p:txBody>
      </p:sp>
      <p:sp>
        <p:nvSpPr>
          <p:cNvPr id="10" name="QM_6_AN.185_1#257441c28.blank?vaa=1&amp;vcp=1&amp;pid=87d3d8164&amp;color=0,0,0&amp;vpa=101&amp;vtp=1&amp;vaab=1&amp;bbb=1">
            <a:extLst>
              <a:ext uri="{FF2B5EF4-FFF2-40B4-BE49-F238E27FC236}">
                <a16:creationId xmlns:a16="http://schemas.microsoft.com/office/drawing/2014/main" id="{8924902E-29CE-9D1A-2D9E-F9F31E5B508D}"/>
              </a:ext>
            </a:extLst>
          </p:cNvPr>
          <p:cNvSpPr/>
          <p:nvPr/>
        </p:nvSpPr>
        <p:spPr>
          <a:xfrm>
            <a:off x="778415" y="5665828"/>
            <a:ext cx="1404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endParaRPr lang="en-US" altLang="zh-CN" sz="2800" dirty="0"/>
          </a:p>
        </p:txBody>
      </p:sp>
      <p:graphicFrame>
        <p:nvGraphicFramePr>
          <p:cNvPr id="5" name="QM_6_BD.178_1#257441c28?colgroup=30&amp;vaa=1&amp;vcp=1&amp;pid=87d3d8164&amp;color=0,0,0&amp;vtp=1&amp;vaab=1&amp;bbb=1">
            <a:extLst>
              <a:ext uri="{FF2B5EF4-FFF2-40B4-BE49-F238E27FC236}">
                <a16:creationId xmlns:a16="http://schemas.microsoft.com/office/drawing/2014/main" id="{20565F5A-7DCE-5ABF-C36D-59DCECA145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891411"/>
              </p:ext>
            </p:extLst>
          </p:nvPr>
        </p:nvGraphicFramePr>
        <p:xfrm>
          <a:off x="539496" y="71309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90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077087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8_6#257441c28?sp=1&amp;vaa=1&amp;vcp=1&amp;pid=87d3d8164&amp;color=0,0,0&amp;vtp=1&amp;vaab=1&amp;bbb=1&amp;hb=1">
            <a:extLst>
              <a:ext uri="{FF2B5EF4-FFF2-40B4-BE49-F238E27FC236}">
                <a16:creationId xmlns:a16="http://schemas.microsoft.com/office/drawing/2014/main" id="{D1631A4F-EDF2-DD2F-695F-6639546786B6}"/>
              </a:ext>
            </a:extLst>
          </p:cNvPr>
          <p:cNvSpPr/>
          <p:nvPr/>
        </p:nvSpPr>
        <p:spPr>
          <a:xfrm>
            <a:off x="539496" y="188016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by，the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BD.178_7#257441c28?sp=1&amp;vaa=1&amp;vcp=1&amp;pid=87d3d8164&amp;color=0,0,0&amp;vtp=1&amp;vaab=1&amp;bbb=1&amp;hb=1">
            <a:extLst>
              <a:ext uri="{FF2B5EF4-FFF2-40B4-BE49-F238E27FC236}">
                <a16:creationId xmlns:a16="http://schemas.microsoft.com/office/drawing/2014/main" id="{E30582C5-65BA-0691-33B6-4546C267CC06}"/>
              </a:ext>
            </a:extLst>
          </p:cNvPr>
          <p:cNvSpPr/>
          <p:nvPr/>
        </p:nvSpPr>
        <p:spPr>
          <a:xfrm>
            <a:off x="539496" y="3158436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M_6_AN.186_1#257441c28.blank?vaa=1&amp;vcp=1&amp;pid=87d3d8164&amp;color=0,0,0&amp;vpa=102&amp;vtp=1&amp;vaab=1&amp;bbb=1">
            <a:extLst>
              <a:ext uri="{FF2B5EF4-FFF2-40B4-BE49-F238E27FC236}">
                <a16:creationId xmlns:a16="http://schemas.microsoft.com/office/drawing/2014/main" id="{C729A6AD-A44F-7595-7B88-094FDD8FCD9B}"/>
              </a:ext>
            </a:extLst>
          </p:cNvPr>
          <p:cNvSpPr/>
          <p:nvPr/>
        </p:nvSpPr>
        <p:spPr>
          <a:xfrm>
            <a:off x="8355553" y="1849683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</a:t>
            </a:r>
            <a:endParaRPr lang="en-US" altLang="zh-CN" sz="2800" dirty="0"/>
          </a:p>
        </p:txBody>
      </p:sp>
      <p:sp>
        <p:nvSpPr>
          <p:cNvPr id="5" name="QM_6_AN.187_1#257441c28.blank?vaa=1&amp;vcp=1&amp;pid=87d3d8164&amp;color=0,0,0&amp;vpa=103&amp;vtp=1&amp;vaab=1&amp;bbb=1">
            <a:extLst>
              <a:ext uri="{FF2B5EF4-FFF2-40B4-BE49-F238E27FC236}">
                <a16:creationId xmlns:a16="http://schemas.microsoft.com/office/drawing/2014/main" id="{91ED5C20-9185-A8D2-6943-1136850619BC}"/>
              </a:ext>
            </a:extLst>
          </p:cNvPr>
          <p:cNvSpPr/>
          <p:nvPr/>
        </p:nvSpPr>
        <p:spPr>
          <a:xfrm>
            <a:off x="4585240" y="2476428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</a:t>
            </a:r>
            <a:endParaRPr lang="en-US" altLang="zh-CN" sz="2800" dirty="0"/>
          </a:p>
        </p:txBody>
      </p:sp>
      <p:sp>
        <p:nvSpPr>
          <p:cNvPr id="6" name="QM_6_AN.188_1#257441c28.blank?vaa=1&amp;vcp=1&amp;pid=87d3d8164&amp;color=0,0,0&amp;vpa=104&amp;vtp=1&amp;vaab=1&amp;bbb=1">
            <a:extLst>
              <a:ext uri="{FF2B5EF4-FFF2-40B4-BE49-F238E27FC236}">
                <a16:creationId xmlns:a16="http://schemas.microsoft.com/office/drawing/2014/main" id="{A7AC4E90-F75C-D845-C322-A6EF2C00ADD7}"/>
              </a:ext>
            </a:extLst>
          </p:cNvPr>
          <p:cNvSpPr/>
          <p:nvPr/>
        </p:nvSpPr>
        <p:spPr>
          <a:xfrm>
            <a:off x="5115465" y="3762956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</a:t>
            </a:r>
            <a:endParaRPr lang="en-US" altLang="zh-CN" sz="2800" dirty="0"/>
          </a:p>
        </p:txBody>
      </p:sp>
      <p:graphicFrame>
        <p:nvGraphicFramePr>
          <p:cNvPr id="7" name="QM_6_BD.178_1#257441c28?colgroup=30&amp;vaa=1&amp;vcp=1&amp;pid=87d3d8164&amp;color=0,0,0&amp;vtp=1&amp;vaab=1&amp;bbb=1">
            <a:extLst>
              <a:ext uri="{FF2B5EF4-FFF2-40B4-BE49-F238E27FC236}">
                <a16:creationId xmlns:a16="http://schemas.microsoft.com/office/drawing/2014/main" id="{0CC6ABE3-24AA-8182-951A-570FA28F03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089206"/>
              </p:ext>
            </p:extLst>
          </p:nvPr>
        </p:nvGraphicFramePr>
        <p:xfrm>
          <a:off x="539496" y="71309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90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scientists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strange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892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fb80948d.fixed?vcp=1&amp;pid=d85ba7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dfb80948d.fixed?vcp=1&amp;pid=d85ba7d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fb85f80?sp=1&amp;vcp=1&amp;pid=b8828b43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graphicFrame>
        <p:nvGraphicFramePr>
          <p:cNvPr id="49" name="QM_6_BD.189_1#1a93a61ce?colgroup=30&amp;vaa=1&amp;vcp=1&amp;pid=38fb85f8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92321"/>
              </p:ext>
            </p:extLst>
          </p:nvPr>
        </p:nvGraphicFramePr>
        <p:xfrm>
          <a:off x="539496" y="1324401"/>
          <a:ext cx="11100816" cy="504247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247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PRINCESS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Frances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Hodgson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Burnett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￥18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（online）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Motherless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Sara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Crewe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India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Minchin’s.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comfortable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Sara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everything.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character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successfully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poverty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（贫穷）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scorn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（嘲笑）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fellows.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excellent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M_6_BD.189_1#1a93a61ce?colgroup=30&amp;vaa=1&amp;vcp=1&amp;pid=38fb85f80&amp;color=0,0,0&amp;vtp=1&amp;vaab=1&amp;bbb=1&amp;hb=1">
            <a:extLst>
              <a:ext uri="{FF2B5EF4-FFF2-40B4-BE49-F238E27FC236}">
                <a16:creationId xmlns:a16="http://schemas.microsoft.com/office/drawing/2014/main" id="{AAC2D503-E419-3CC6-958B-C072C38E7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900766"/>
              </p:ext>
            </p:extLst>
          </p:nvPr>
        </p:nvGraphicFramePr>
        <p:xfrm>
          <a:off x="539496" y="1810140"/>
          <a:ext cx="11100816" cy="3933000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330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PETER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Barrie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￥15（in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bookstores）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￥12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（online）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imagination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adventures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冒险）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Wendy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John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Michael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Darling’s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adventures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Never-Never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lovely.（with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tapes）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M_6_BD.189_1#1a93a61ce?colgroup=30&amp;vaa=1&amp;vcp=1&amp;pid=38fb85f80&amp;color=0,0,0&amp;vtp=1&amp;vaab=1&amp;bbb=1&amp;hb=1">
            <a:extLst>
              <a:ext uri="{FF2B5EF4-FFF2-40B4-BE49-F238E27FC236}">
                <a16:creationId xmlns:a16="http://schemas.microsoft.com/office/drawing/2014/main" id="{1E90CA8D-84DD-39CC-2B07-A010CF2348D6}"/>
              </a:ext>
            </a:extLst>
          </p:cNvPr>
          <p:cNvSpPr txBox="1"/>
          <p:nvPr/>
        </p:nvSpPr>
        <p:spPr>
          <a:xfrm>
            <a:off x="9100312" y="111105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655850581"/>
      </p:ext>
    </p:extLst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M_6_BD.189_2#1a93a61ce?colgroup=30&amp;vaa=1&amp;vcp=1&amp;pid=38fb85f8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564228"/>
              </p:ext>
            </p:extLst>
          </p:nvPr>
        </p:nvGraphicFramePr>
        <p:xfrm>
          <a:off x="539496" y="1262806"/>
          <a:ext cx="11100816" cy="448773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77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SECRET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GARDEN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Frances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Hodgson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Burnett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￥35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bookstores）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￥30（online）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Lennox,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sickly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parents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uncle’s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rooms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locked?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gardens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locked?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power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hope,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friendship,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magic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nature,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long-lost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garden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189_3#1a93a61ce?vaa=1&amp;vcp=1&amp;pid=38fb85f80&amp;color=0,0,0&amp;vtp=1&amp;vaab=1&amp;bbb=1"/>
          <p:cNvSpPr/>
          <p:nvPr/>
        </p:nvSpPr>
        <p:spPr>
          <a:xfrm>
            <a:off x="539496" y="58856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根据材料内容，选择正确答案。</a:t>
            </a:r>
            <a:endParaRPr lang="en-US" altLang="zh-CN" sz="2800" dirty="0"/>
          </a:p>
        </p:txBody>
      </p:sp>
      <p:sp>
        <p:nvSpPr>
          <p:cNvPr id="2" name="QM_6_BD.189_2#1a93a61ce?colgroup=30&amp;vaa=1&amp;vcp=1&amp;pid=38fb85f80&amp;color=0,0,0&amp;vtp=1&amp;vaab=1&amp;bt=1&amp;bbb=1">
            <a:extLst>
              <a:ext uri="{FF2B5EF4-FFF2-40B4-BE49-F238E27FC236}">
                <a16:creationId xmlns:a16="http://schemas.microsoft.com/office/drawing/2014/main" id="{9FCBFF08-068B-CB09-E7E7-E94316E073CA}"/>
              </a:ext>
            </a:extLst>
          </p:cNvPr>
          <p:cNvSpPr txBox="1"/>
          <p:nvPr/>
        </p:nvSpPr>
        <p:spPr>
          <a:xfrm>
            <a:off x="1092216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0_1#932b133d8?vaa=1&amp;vcp=1&amp;pid=1a93a61ce&amp;color=0,0,0&amp;mp=1&amp;vtp=1&amp;vaab=1&amp;bt=1&amp;bbb=1&amp;hb=1"/>
          <p:cNvSpPr/>
          <p:nvPr/>
        </p:nvSpPr>
        <p:spPr>
          <a:xfrm>
            <a:off x="539496" y="1217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Princess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32b133d8.bracket?vaa=1&amp;vcp=1&amp;pid=1a93a61ce&amp;color=0,0,0&amp;mp=1&amp;vpa=105&amp;vtp=1&amp;vaab=1"/>
          <p:cNvSpPr/>
          <p:nvPr/>
        </p:nvSpPr>
        <p:spPr>
          <a:xfrm>
            <a:off x="3018378" y="18517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0_2#932b133d8.choices?vaa=1&amp;vcp=1&amp;pid=1a93a61ce&amp;color=0,0,0&amp;vtp=1&amp;vaab=1&amp;bbb=1"/>
          <p:cNvSpPr/>
          <p:nvPr/>
        </p:nvSpPr>
        <p:spPr>
          <a:xfrm>
            <a:off x="539496" y="2484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￥30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￥33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.￥48</a:t>
            </a:r>
            <a:endParaRPr lang="en-US" altLang="zh-CN" sz="2800" dirty="0"/>
          </a:p>
        </p:txBody>
      </p:sp>
      <p:sp>
        <p:nvSpPr>
          <p:cNvPr id="5" name="QC_7_BD.192_1#84885f5d4?vaa=1&amp;vcp=1&amp;pid=1a93a61ce&amp;color=0,0,0&amp;vtp=1&amp;vaab=1&amp;bbb=1"/>
          <p:cNvSpPr/>
          <p:nvPr/>
        </p:nvSpPr>
        <p:spPr>
          <a:xfrm>
            <a:off x="539496" y="3106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93_1#84885f5d4.bracket?vaa=1&amp;vcp=1&amp;pid=1a93a61ce&amp;color=0,0,0&amp;vpa=106&amp;vtp=1&amp;vaab=1"/>
          <p:cNvSpPr/>
          <p:nvPr/>
        </p:nvSpPr>
        <p:spPr>
          <a:xfrm>
            <a:off x="10211339" y="30928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2_2#84885f5d4.choices?vaa=1&amp;vcp=1&amp;pid=1a93a61ce&amp;color=0,0,0&amp;vtp=1&amp;vaab=1&amp;bbb=1"/>
          <p:cNvSpPr/>
          <p:nvPr/>
        </p:nvSpPr>
        <p:spPr>
          <a:xfrm>
            <a:off x="539496" y="37356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Barrie.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￥3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4_1#a68bccb08?vaa=1&amp;vcp=1&amp;pid=1a93a61ce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a68bccb08.bracket?vaa=1&amp;vcp=1&amp;pid=1a93a61ce&amp;color=0,0,0&amp;mp=1&amp;vpa=107&amp;vtp=1&amp;vaab=1"/>
          <p:cNvSpPr/>
          <p:nvPr/>
        </p:nvSpPr>
        <p:spPr>
          <a:xfrm>
            <a:off x="8750777" y="541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94_2#a68bccb08.choices?vaa=1&amp;vcp=1&amp;pid=1a93a61ce&amp;color=0,0,0&amp;vtp=1&amp;vaab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Civil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</a:t>
            </a:r>
            <a:endParaRPr lang="en-US" altLang="zh-CN" sz="2800" dirty="0"/>
          </a:p>
        </p:txBody>
      </p:sp>
      <p:sp>
        <p:nvSpPr>
          <p:cNvPr id="5" name="QC_7_BD.196_1#21e63f2d0?vaa=1&amp;vcp=1&amp;pid=1a93a61ce&amp;color=0,0,0&amp;vtp=1&amp;vaab=1&amp;bbb=1&amp;hb=1"/>
          <p:cNvSpPr/>
          <p:nvPr/>
        </p:nvSpPr>
        <p:spPr>
          <a:xfrm>
            <a:off x="539496" y="31170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long-lost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97_1#21e63f2d0.bracket?vaa=1&amp;vcp=1&amp;pid=1a93a61ce&amp;color=0,0,0&amp;vpa=108&amp;vtp=1&amp;vaab=1"/>
          <p:cNvSpPr/>
          <p:nvPr/>
        </p:nvSpPr>
        <p:spPr>
          <a:xfrm>
            <a:off x="3591465" y="37514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6_2#21e63f2d0.choices?vaa=1&amp;vcp=1&amp;pid=1a93a61ce&amp;color=0,0,0&amp;vtp=1&amp;vaab=1&amp;bbb=1"/>
          <p:cNvSpPr/>
          <p:nvPr/>
        </p:nvSpPr>
        <p:spPr>
          <a:xfrm>
            <a:off x="539496" y="43940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8_1#e0293d040?vaa=1&amp;vcp=1&amp;pid=1a93a61ce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99_1#e0293d040.bracket?vaa=1&amp;vcp=1&amp;pid=1a93a61ce&amp;color=0,0,0&amp;vpa=109&amp;vtp=1&amp;vaab=1"/>
          <p:cNvSpPr/>
          <p:nvPr/>
        </p:nvSpPr>
        <p:spPr>
          <a:xfrm>
            <a:off x="8165053" y="2813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8_2#e0293d040.choices?vaa=1&amp;vcp=1&amp;pid=1a93a61ce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review.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16dd977c?vcp=1&amp;pid=dfb80948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dd44e3ac4?vaa=1&amp;vcp=1&amp;pid=516dd977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.亚洲人；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；亚洲人的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旅行；旅游→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旅行者；观光者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令人大为惊奇的；令人惊喜（或惊叹）的（形容事物）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吃惊的；惊奇的（形容人）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成就；成绩→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取得；获得；实现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.实现目标；成功→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功的</a:t>
            </a:r>
            <a:endParaRPr lang="en-US" altLang="zh-CN" sz="2800" dirty="0"/>
          </a:p>
        </p:txBody>
      </p:sp>
      <p:sp>
        <p:nvSpPr>
          <p:cNvPr id="4" name="QB_6_AN.1_1#dd44e3ac4.blank?vaa=1&amp;vcp=1&amp;pid=516dd977c&amp;color=0,0,0&amp;vpa=1&amp;vtp=1&amp;vaab=1&amp;bbb=1"/>
          <p:cNvSpPr/>
          <p:nvPr/>
        </p:nvSpPr>
        <p:spPr>
          <a:xfrm>
            <a:off x="3105690" y="1233015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endParaRPr lang="en-US" altLang="zh-CN" sz="2800" dirty="0"/>
          </a:p>
        </p:txBody>
      </p:sp>
      <p:sp>
        <p:nvSpPr>
          <p:cNvPr id="6" name="QB_6_AN.2_1#dd44e3ac4.blank?vaa=1&amp;vcp=1&amp;pid=516dd977c&amp;color=0,0,0&amp;vpa=2&amp;vtp=1&amp;vaab=1&amp;bbb=1"/>
          <p:cNvSpPr/>
          <p:nvPr/>
        </p:nvSpPr>
        <p:spPr>
          <a:xfrm>
            <a:off x="5201190" y="1880715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</a:t>
            </a:r>
            <a:endParaRPr lang="en-US" altLang="zh-CN" sz="2800" dirty="0"/>
          </a:p>
        </p:txBody>
      </p:sp>
      <p:sp>
        <p:nvSpPr>
          <p:cNvPr id="8" name="QB_6_AN.3_1#dd44e3ac4.blank?vaa=1&amp;vcp=1&amp;pid=516dd977c&amp;color=0,0,0&amp;vpa=3&amp;vtp=1&amp;vaab=1&amp;bbb=1"/>
          <p:cNvSpPr/>
          <p:nvPr/>
        </p:nvSpPr>
        <p:spPr>
          <a:xfrm>
            <a:off x="1083215" y="3176115"/>
            <a:ext cx="1341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amazed</a:t>
            </a:r>
            <a:endParaRPr lang="en-US" altLang="zh-CN" sz="2800" dirty="0"/>
          </a:p>
        </p:txBody>
      </p:sp>
      <p:sp>
        <p:nvSpPr>
          <p:cNvPr id="10" name="QB_6_AN.4_1#dd44e3ac4.blank?vaa=1&amp;vcp=1&amp;pid=516dd977c&amp;color=0,0,0&amp;vpa=4&amp;vtp=1&amp;vaab=1&amp;bbb=1"/>
          <p:cNvSpPr/>
          <p:nvPr/>
        </p:nvSpPr>
        <p:spPr>
          <a:xfrm>
            <a:off x="5542502" y="3823815"/>
            <a:ext cx="1341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endParaRPr lang="en-US" altLang="zh-CN" sz="2800" dirty="0"/>
          </a:p>
        </p:txBody>
      </p:sp>
      <p:sp>
        <p:nvSpPr>
          <p:cNvPr id="12" name="QB_6_AN.10_1#dd44e3ac4.blank?vaa=1&amp;vcp=1&amp;pid=516dd977c&amp;color=0,0,0&amp;vpa=5&amp;vtp=1&amp;vaab=1&amp;bbb=1"/>
          <p:cNvSpPr/>
          <p:nvPr/>
        </p:nvSpPr>
        <p:spPr>
          <a:xfrm>
            <a:off x="5385340" y="4471515"/>
            <a:ext cx="1322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</a:t>
            </a:r>
            <a:endParaRPr lang="en-US" altLang="zh-CN" sz="2800" dirty="0"/>
          </a:p>
        </p:txBody>
      </p:sp>
      <p:sp>
        <p:nvSpPr>
          <p:cNvPr id="13" name="QB_6_AN.11_1#dd44e3ac4.blank?vaa=1&amp;vcp=1&amp;pid=516dd977c&amp;color=0,0,0&amp;vpa=6&amp;vtp=1&amp;vaab=1&amp;bbb=1"/>
          <p:cNvSpPr/>
          <p:nvPr/>
        </p:nvSpPr>
        <p:spPr>
          <a:xfrm>
            <a:off x="8484139" y="4471515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e7f4ecb59?vaa=1&amp;vcp=1&amp;pid=516dd977c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.自然界；大自然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重量是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重量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饲养员；保管人→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.饲养；保管；照管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醒着的→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醒来；唤醒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excitement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激动；兴奋→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illness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疾病；病→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.生病的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.保护；保卫→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.保护；防护</a:t>
            </a:r>
            <a:endParaRPr lang="en-US" altLang="zh-CN" sz="2800" dirty="0"/>
          </a:p>
        </p:txBody>
      </p:sp>
      <p:sp>
        <p:nvSpPr>
          <p:cNvPr id="3" name="QB_6_AN.1_1#e7f4ecb59.blank?vaa=1&amp;vcp=1&amp;pid=516dd977c&amp;color=0,0,0&amp;vpa=7&amp;vtp=1&amp;vaab=1&amp;bbb=1"/>
          <p:cNvSpPr/>
          <p:nvPr/>
        </p:nvSpPr>
        <p:spPr>
          <a:xfrm>
            <a:off x="5132927" y="121383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endParaRPr lang="en-US" altLang="zh-CN" sz="2800" dirty="0"/>
          </a:p>
        </p:txBody>
      </p:sp>
      <p:sp>
        <p:nvSpPr>
          <p:cNvPr id="5" name="QB_6_AN.2_1#e7f4ecb59.blank?vaa=1&amp;vcp=1&amp;pid=516dd977c&amp;color=0,0,0&amp;vpa=8&amp;vtp=1&amp;vaab=1&amp;bbb=1"/>
          <p:cNvSpPr/>
          <p:nvPr/>
        </p:nvSpPr>
        <p:spPr>
          <a:xfrm>
            <a:off x="7049039" y="184883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endParaRPr lang="en-US" altLang="zh-CN" sz="2800" dirty="0"/>
          </a:p>
        </p:txBody>
      </p:sp>
      <p:sp>
        <p:nvSpPr>
          <p:cNvPr id="7" name="QB_6_AN.3_1#e7f4ecb59.blank?vaa=1&amp;vcp=1&amp;pid=516dd977c&amp;color=0,0,0&amp;vpa=9&amp;vtp=1&amp;vaab=1&amp;bbb=1"/>
          <p:cNvSpPr/>
          <p:nvPr/>
        </p:nvSpPr>
        <p:spPr>
          <a:xfrm>
            <a:off x="5344065" y="249653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endParaRPr lang="en-US" altLang="zh-CN" sz="2800" dirty="0"/>
          </a:p>
        </p:txBody>
      </p:sp>
      <p:sp>
        <p:nvSpPr>
          <p:cNvPr id="9" name="QB_6_AN.4_1#e7f4ecb59.blank?vaa=1&amp;vcp=1&amp;pid=516dd977c&amp;color=0,0,0&amp;vpa=10&amp;vtp=1&amp;vaab=1&amp;bbb=1"/>
          <p:cNvSpPr/>
          <p:nvPr/>
        </p:nvSpPr>
        <p:spPr>
          <a:xfrm>
            <a:off x="4209002" y="315693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endParaRPr lang="en-US" altLang="zh-CN" sz="2800" dirty="0"/>
          </a:p>
        </p:txBody>
      </p:sp>
      <p:sp>
        <p:nvSpPr>
          <p:cNvPr id="11" name="QB_6_AN.5_1#e7f4ecb59.blank?vaa=1&amp;vcp=1&amp;pid=516dd977c&amp;color=0,0,0&amp;vpa=11&amp;vtp=1&amp;vaab=1&amp;bbb=1"/>
          <p:cNvSpPr/>
          <p:nvPr/>
        </p:nvSpPr>
        <p:spPr>
          <a:xfrm>
            <a:off x="5420265" y="3804634"/>
            <a:ext cx="1104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</a:t>
            </a:r>
            <a:endParaRPr lang="en-US" altLang="zh-CN" sz="2800" dirty="0"/>
          </a:p>
        </p:txBody>
      </p:sp>
      <p:sp>
        <p:nvSpPr>
          <p:cNvPr id="13" name="QB_6_AN.6_1#e7f4ecb59.blank?vaa=1&amp;vcp=1&amp;pid=516dd977c&amp;color=0,0,0&amp;vpa=12&amp;vtp=1&amp;vaab=1&amp;bbb=1"/>
          <p:cNvSpPr/>
          <p:nvPr/>
        </p:nvSpPr>
        <p:spPr>
          <a:xfrm>
            <a:off x="4408455" y="4452334"/>
            <a:ext cx="554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endParaRPr lang="en-US" altLang="zh-CN" sz="2800" dirty="0"/>
          </a:p>
        </p:txBody>
      </p:sp>
      <p:sp>
        <p:nvSpPr>
          <p:cNvPr id="15" name="QB_6_AN.25_1#e7f4ecb59.blank?vaa=1&amp;vcp=1&amp;pid=516dd977c&amp;color=0,0,0&amp;vpa=13&amp;vtp=1&amp;vaab=1&amp;bbb=1"/>
          <p:cNvSpPr/>
          <p:nvPr/>
        </p:nvSpPr>
        <p:spPr>
          <a:xfrm>
            <a:off x="5151977" y="5066379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_1#66046eca5?vaa=1&amp;vcp=1&amp;pid=516dd977c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.法国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southern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.南方；南部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.笑；笑声→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.美；美丽→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.美丽的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.介绍；引见→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.介绍；引见</a:t>
            </a:r>
            <a:endParaRPr lang="en-US" altLang="zh-CN" sz="2800" dirty="0"/>
          </a:p>
        </p:txBody>
      </p:sp>
      <p:sp>
        <p:nvSpPr>
          <p:cNvPr id="3" name="QB_6_AN.1_1#66046eca5.blank?vaa=1&amp;vcp=1&amp;pid=516dd977c&amp;color=0,0,0&amp;vpa=14&amp;vtp=1&amp;vaab=1&amp;bbb=1"/>
          <p:cNvSpPr/>
          <p:nvPr/>
        </p:nvSpPr>
        <p:spPr>
          <a:xfrm>
            <a:off x="3632740" y="185391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</a:t>
            </a:r>
            <a:endParaRPr lang="en-US" altLang="zh-CN" sz="2800" dirty="0"/>
          </a:p>
        </p:txBody>
      </p:sp>
      <p:sp>
        <p:nvSpPr>
          <p:cNvPr id="5" name="QB_6_AN.2_1#66046eca5.blank?vaa=1&amp;vcp=1&amp;pid=516dd977c&amp;color=0,0,0&amp;vpa=15&amp;vtp=1&amp;vaab=1&amp;bbb=1"/>
          <p:cNvSpPr/>
          <p:nvPr/>
        </p:nvSpPr>
        <p:spPr>
          <a:xfrm>
            <a:off x="4513802" y="2501614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south</a:t>
            </a:r>
            <a:endParaRPr lang="en-US" altLang="zh-CN" sz="2800" dirty="0"/>
          </a:p>
        </p:txBody>
      </p:sp>
      <p:sp>
        <p:nvSpPr>
          <p:cNvPr id="7" name="QB_6_AN.3_1#66046eca5.blank?vaa=1&amp;vcp=1&amp;pid=516dd977c&amp;color=0,0,0&amp;vpa=16&amp;vtp=1&amp;vaab=1&amp;bbb=1"/>
          <p:cNvSpPr/>
          <p:nvPr/>
        </p:nvSpPr>
        <p:spPr>
          <a:xfrm>
            <a:off x="4520152" y="313661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endParaRPr lang="en-US" altLang="zh-CN" sz="2800" dirty="0"/>
          </a:p>
        </p:txBody>
      </p:sp>
      <p:sp>
        <p:nvSpPr>
          <p:cNvPr id="9" name="QB_6_AN.4_1#66046eca5.blank?vaa=1&amp;vcp=1&amp;pid=516dd977c&amp;color=0,0,0&amp;vpa=17&amp;vtp=1&amp;vaab=1&amp;bbb=1"/>
          <p:cNvSpPr/>
          <p:nvPr/>
        </p:nvSpPr>
        <p:spPr>
          <a:xfrm>
            <a:off x="4340765" y="3797014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endParaRPr lang="en-US" altLang="zh-CN" sz="2800" dirty="0"/>
          </a:p>
        </p:txBody>
      </p:sp>
      <p:sp>
        <p:nvSpPr>
          <p:cNvPr id="11" name="QB_6_AN.35_1#66046eca5.blank?vaa=1&amp;vcp=1&amp;pid=516dd977c&amp;color=0,0,0&amp;vpa=18&amp;vtp=1&amp;vaab=1&amp;bbb=1"/>
          <p:cNvSpPr/>
          <p:nvPr/>
        </p:nvSpPr>
        <p:spPr>
          <a:xfrm>
            <a:off x="5007515" y="4423759"/>
            <a:ext cx="1995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d77775b?vcp=1&amp;pid=dfb80948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6_1#25f335ef3?vaa=1&amp;vcp=1&amp;pid=9cd77775b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蜿蜒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冒着生命危险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实现梦想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跑过去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（可以）随便（做某事）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4" name="QB_6_AN.1_1#25f335ef3.blank?vaa=1&amp;vcp=1&amp;pid=9cd77775b&amp;color=0,0,0&amp;vpa=19&amp;vtp=1&amp;vaab=1&amp;bbb=1"/>
          <p:cNvSpPr/>
          <p:nvPr/>
        </p:nvSpPr>
        <p:spPr>
          <a:xfrm>
            <a:off x="1705514" y="1220315"/>
            <a:ext cx="1700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  <p:sp>
        <p:nvSpPr>
          <p:cNvPr id="6" name="QB_6_AN.2_1#25f335ef3.blank?vaa=1&amp;vcp=1&amp;pid=9cd77775b&amp;color=0,0,0&amp;vpa=20&amp;vtp=1&amp;vaab=1&amp;bbb=1"/>
          <p:cNvSpPr/>
          <p:nvPr/>
        </p:nvSpPr>
        <p:spPr>
          <a:xfrm>
            <a:off x="3140615" y="1880715"/>
            <a:ext cx="23711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8" name="QB_6_AN.3_1#25f335ef3.blank?vaa=1&amp;vcp=1&amp;pid=9cd77775b&amp;color=0,0,0&amp;vpa=21&amp;vtp=1&amp;vaab=1&amp;bbb=1"/>
          <p:cNvSpPr/>
          <p:nvPr/>
        </p:nvSpPr>
        <p:spPr>
          <a:xfrm>
            <a:off x="2391314" y="2528415"/>
            <a:ext cx="333476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endParaRPr lang="en-US" altLang="zh-CN" sz="2800" dirty="0"/>
          </a:p>
        </p:txBody>
      </p:sp>
      <p:sp>
        <p:nvSpPr>
          <p:cNvPr id="10" name="QB_6_AN.4_1#25f335ef3.blank?vaa=1&amp;vcp=1&amp;pid=9cd77775b&amp;color=0,0,0&amp;vpa=22&amp;vtp=1&amp;vaab=1&amp;bbb=1"/>
          <p:cNvSpPr/>
          <p:nvPr/>
        </p:nvSpPr>
        <p:spPr>
          <a:xfrm>
            <a:off x="2048414" y="3176115"/>
            <a:ext cx="1543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12" name="QB_6_AN.5_1#25f335ef3.blank?vaa=1&amp;vcp=1&amp;pid=9cd77775b&amp;color=0,0,0&amp;vpa=23&amp;vtp=1&amp;vaab=1&amp;bbb=1"/>
          <p:cNvSpPr/>
          <p:nvPr/>
        </p:nvSpPr>
        <p:spPr>
          <a:xfrm>
            <a:off x="2391314" y="3823815"/>
            <a:ext cx="1562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4" name="QB_6_AN.6_1#25f335ef3.blank?vaa=1&amp;vcp=1&amp;pid=9cd77775b&amp;color=0,0,0&amp;vpa=24&amp;vtp=1&amp;vaab=1&amp;bbb=1"/>
          <p:cNvSpPr/>
          <p:nvPr/>
        </p:nvSpPr>
        <p:spPr>
          <a:xfrm>
            <a:off x="2772314" y="4471515"/>
            <a:ext cx="1522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6" name="QB_6_AN.49_1#25f335ef3.blank?vaa=1&amp;vcp=1&amp;pid=9cd77775b&amp;color=0,0,0&amp;vpa=25&amp;vtp=1&amp;vaab=1&amp;bbb=1"/>
          <p:cNvSpPr/>
          <p:nvPr/>
        </p:nvSpPr>
        <p:spPr>
          <a:xfrm>
            <a:off x="4905915" y="5098260"/>
            <a:ext cx="1520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3462</Words>
  <Application>Microsoft Office PowerPoint</Application>
  <PresentationFormat>宽屏</PresentationFormat>
  <Paragraphs>528</Paragraphs>
  <Slides>55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2024-11-19T13:38:58Z</dcterms:created>
  <dcterms:modified xsi:type="dcterms:W3CDTF">2025-07-23T10:18:09Z</dcterms:modified>
  <cp:category/>
  <cp:contentStatus/>
</cp:coreProperties>
</file>