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5" r:id="rId3"/>
    <p:sldId id="286" r:id="rId4"/>
    <p:sldId id="287" r:id="rId5"/>
    <p:sldId id="288" r:id="rId6"/>
    <p:sldId id="289" r:id="rId7"/>
    <p:sldId id="290" r:id="rId8"/>
    <p:sldId id="291" r:id="rId9"/>
    <p:sldId id="292" r:id="rId10"/>
    <p:sldId id="293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 userDrawn="1">
          <p15:clr>
            <a:srgbClr val="A4A3A4"/>
          </p15:clr>
        </p15:guide>
        <p15:guide id="2" pos="39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220"/>
        <p:guide pos="397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6_00"/>
          <p:cNvPicPr>
            <a:picLocks noChangeAspect="1"/>
          </p:cNvPicPr>
          <p:nvPr/>
        </p:nvPicPr>
        <p:blipFill>
          <a:blip r:embed="rId1"/>
          <a:srcRect t="3427"/>
          <a:stretch>
            <a:fillRect/>
          </a:stretch>
        </p:blipFill>
        <p:spPr>
          <a:xfrm>
            <a:off x="2818130" y="654685"/>
            <a:ext cx="6555105" cy="60794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09390" y="4819650"/>
            <a:ext cx="34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4755" y="4819650"/>
            <a:ext cx="34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00930" y="5231765"/>
            <a:ext cx="581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25160" y="4829810"/>
            <a:ext cx="34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21475" y="4838700"/>
            <a:ext cx="34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97015" y="5241290"/>
            <a:ext cx="504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0930" y="4819650"/>
            <a:ext cx="34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88985" y="4819650"/>
            <a:ext cx="342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03260" y="5250815"/>
            <a:ext cx="5041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09535" y="5816600"/>
            <a:ext cx="5327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77130" y="627380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0" y="971550"/>
            <a:ext cx="7925435" cy="409130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312410" y="161925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86655" y="195453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40985" y="195453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43575" y="196405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31460" y="233743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87945" y="161925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87945" y="196405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87945" y="233743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36645" y="368808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41695" y="369760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132445" y="368808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19245" y="439737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25235" y="43776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89315" y="438721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＝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7_00"/>
          <p:cNvPicPr>
            <a:picLocks noChangeAspect="1"/>
          </p:cNvPicPr>
          <p:nvPr/>
        </p:nvPicPr>
        <p:blipFill>
          <a:blip r:embed="rId1"/>
          <a:srcRect t="17910"/>
          <a:stretch>
            <a:fillRect/>
          </a:stretch>
        </p:blipFill>
        <p:spPr>
          <a:xfrm>
            <a:off x="1802130" y="889635"/>
            <a:ext cx="8588375" cy="40189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75400" y="148526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80810" y="264033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24315" y="379984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8665" y="924560"/>
            <a:ext cx="8154035" cy="400431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304030" y="2249805"/>
            <a:ext cx="4290695" cy="21266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131310" y="2317115"/>
            <a:ext cx="57785" cy="19538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060315" y="2249805"/>
            <a:ext cx="565150" cy="20402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740400" y="2249805"/>
            <a:ext cx="182245" cy="206883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5875020" y="2202180"/>
            <a:ext cx="871855" cy="20783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522845" y="2317115"/>
            <a:ext cx="784860" cy="194437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332605" y="2298065"/>
            <a:ext cx="3170555" cy="19919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851650" y="2268855"/>
            <a:ext cx="1475105" cy="206883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466590" y="2211705"/>
            <a:ext cx="3850640" cy="21164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1515" y="882015"/>
            <a:ext cx="8699500" cy="36201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143375" y="205994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66535" y="205994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00515" y="205994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8785" y="265366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66535" y="265366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200515" y="265366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43375" y="32473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66535" y="32473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00515" y="32473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43375" y="384111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81470" y="384111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18905" y="384111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88_00"/>
          <p:cNvPicPr>
            <a:picLocks noChangeAspect="1"/>
          </p:cNvPicPr>
          <p:nvPr/>
        </p:nvPicPr>
        <p:blipFill>
          <a:blip r:embed="rId1"/>
          <a:srcRect t="26211"/>
          <a:stretch>
            <a:fillRect/>
          </a:stretch>
        </p:blipFill>
        <p:spPr>
          <a:xfrm>
            <a:off x="1032510" y="1042670"/>
            <a:ext cx="9609455" cy="27285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584700" y="2021205"/>
            <a:ext cx="54356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28640" y="201168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20205" y="202120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11770" y="201104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50300" y="200152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54855" y="303593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28640" y="302641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29730" y="3045460"/>
            <a:ext cx="4673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36205" y="306451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47455" y="306451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8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8735" y="1017270"/>
            <a:ext cx="9874250" cy="19386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55995" y="193548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0785" y="230822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84970" y="1982470"/>
            <a:ext cx="429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8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4650" y="1060450"/>
            <a:ext cx="8499475" cy="36652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82645" y="4725670"/>
            <a:ext cx="5023485" cy="5626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提示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: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妈妈包了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芳芳包了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8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9100" y="930910"/>
            <a:ext cx="8545830" cy="39624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6204585" y="318960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3030" y="373570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WPS 演示</Application>
  <PresentationFormat>宽屏</PresentationFormat>
  <Paragraphs>113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2025-02-18T07:41:42Z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