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97" r:id="rId5"/>
    <p:sldId id="259" r:id="rId6"/>
    <p:sldId id="260" r:id="rId7"/>
    <p:sldId id="261" r:id="rId8"/>
    <p:sldId id="298" r:id="rId9"/>
    <p:sldId id="299" r:id="rId10"/>
    <p:sldId id="262" r:id="rId11"/>
    <p:sldId id="263" r:id="rId12"/>
    <p:sldId id="300" r:id="rId13"/>
    <p:sldId id="264" r:id="rId14"/>
    <p:sldId id="265" r:id="rId15"/>
    <p:sldId id="266" r:id="rId16"/>
    <p:sldId id="301" r:id="rId17"/>
    <p:sldId id="302" r:id="rId18"/>
    <p:sldId id="267" r:id="rId19"/>
    <p:sldId id="268" r:id="rId20"/>
    <p:sldId id="269" r:id="rId21"/>
    <p:sldId id="303" r:id="rId22"/>
    <p:sldId id="304" r:id="rId23"/>
    <p:sldId id="270" r:id="rId24"/>
    <p:sldId id="271" r:id="rId25"/>
    <p:sldId id="272" r:id="rId26"/>
    <p:sldId id="306" r:id="rId27"/>
    <p:sldId id="305" r:id="rId28"/>
    <p:sldId id="273" r:id="rId29"/>
    <p:sldId id="275" r:id="rId30"/>
    <p:sldId id="307" r:id="rId3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36FD3-0613-9CA6-8432-93257A566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5F26E7-AF2B-4EF3-4371-6063A249D6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9B399D-3C05-862D-7991-4D09B0480A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66EB38-D512-8F2C-DCA7-19FF441103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6449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0E598-17F8-BAD7-4F63-5D378790D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4F61FD-990F-F207-5974-B8480832BF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E6B0A8-9D95-365A-B3CA-B1BCD4FE0E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A6982C-849D-66D8-27BD-E96711EBDB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8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A12D7-57DC-280D-08E8-0D350DC4A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08229B-C312-37BC-5A1E-1C100461C5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E29B7E-2863-407C-9AD1-50F0E7C173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3C90EE-521A-B5C2-F9B2-3370EA275C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3670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B1634-6E48-DF2E-33FF-57AB3A92B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FE0C5C-A65A-61E5-0DDA-D0CA31421C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9B2EAA-F808-290B-5E8E-00FE961D80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0C037B-BA44-697E-C1EF-13E401D806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4422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0C80D2-A760-33DD-7956-F58568AE7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102602-20C1-527A-0E4D-ECBA24A139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ECDB25-FDF1-D99C-BC40-50D0BAD4CA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195568-F3B9-6380-6A52-86F8DA6F58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177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15D61-6927-2727-D721-321539FF9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FD0DF5-718F-CC2C-C9DC-8BCAAD5262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3C148A-C369-F99E-8049-57CE938F13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01E41B-C111-4A04-B170-3EB9CC7DF3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771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DCC56-85A2-F747-DDCD-E91A3958B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789607-88C9-5AC1-BC37-E4DDD0C576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866F77-54E1-8F8C-7F25-83525E044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098220-49CC-76CF-4ACC-11C68EE9E2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1559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914D1B-11F9-0ECD-2D20-3361E7089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34AF1A-F36D-D855-40BF-9BBD1134F1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69B439-8FD0-8A54-1E02-0F6659395F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DA10F0-FAE1-7325-5CC8-C77B1E3058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992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9F80F-1F95-6AAA-6769-49077111D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9BB727-5C28-8FA8-EB33-5BEEBD0594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1C2DAD-478E-715D-5FA6-E19649F786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ADCCAB-4C84-565E-A814-001E218BC9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867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36390-0CF2-985B-AE4B-716E20875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3B3B70-79EA-218D-4397-E72BC8E6E5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781829-5E57-E2D9-DADF-80FD9FAF88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285A93-0BDF-26A3-49FA-0068123B81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175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f3d9d85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3609AD4-0B6E-4492-B9A2-CB4C8365E10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听力专题训练五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f3d9d85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C7B272D-E48C-429F-8236-3B14874ECC9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听力专题训练五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43EC015-AD1E-04E0-2C42-63CB4FC5237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DC3F3C0-79AB-4C38-86C1-F366DCE2FF6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284CEC3-38C4-4C40-987B-02B6B40A145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6de8609f?sp=1&amp;vcp=1&amp;pid=af3d9d85b&amp;color=0,0,0&amp;vtp=1&amp;bt=1&amp;bbb=1"/>
          <p:cNvSpPr/>
          <p:nvPr/>
        </p:nvSpPr>
        <p:spPr>
          <a:xfrm>
            <a:off x="539496" y="343387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1f3482b41?vcp=1&amp;pid=d6de8609f&amp;color=0,0,0&amp;vtp=1&amp;bbb=1&amp;hb=1"/>
          <p:cNvSpPr/>
          <p:nvPr/>
        </p:nvSpPr>
        <p:spPr>
          <a:xfrm>
            <a:off x="539496" y="8798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6e7466416?vcp=1&amp;pid=d6de8609f&amp;color=0,0,0&amp;vtp=1&amp;bbb=1"/>
          <p:cNvSpPr/>
          <p:nvPr/>
        </p:nvSpPr>
        <p:spPr>
          <a:xfrm>
            <a:off x="539496" y="215600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2b7fb3d53?vcp=1&amp;pid=6e7466416&amp;color=0,0,0&amp;vtp=1&amp;bbb=1"/>
          <p:cNvSpPr/>
          <p:nvPr/>
        </p:nvSpPr>
        <p:spPr>
          <a:xfrm>
            <a:off x="539496" y="27776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25_2#2b7fb3d53.choices?vcp=1&amp;pid=6e7466416&amp;color=0,0,0&amp;vtp=1&amp;bbb=1"/>
          <p:cNvSpPr/>
          <p:nvPr/>
        </p:nvSpPr>
        <p:spPr>
          <a:xfrm>
            <a:off x="539496" y="33993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.Warm.</a:t>
            </a:r>
            <a:endParaRPr lang="en-US" altLang="zh-CN" sz="2800" dirty="0"/>
          </a:p>
        </p:txBody>
      </p:sp>
      <p:sp>
        <p:nvSpPr>
          <p:cNvPr id="8" name="QC_8_BD.27_1#7542d5880?vcp=1&amp;pid=6e7466416&amp;color=0,0,0&amp;vtp=1&amp;bbb=1"/>
          <p:cNvSpPr/>
          <p:nvPr/>
        </p:nvSpPr>
        <p:spPr>
          <a:xfrm>
            <a:off x="539496" y="40209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BD.27_2#7542d5880.choices?vcp=1&amp;pid=6e7466416&amp;color=0,0,0&amp;vtp=1&amp;bbb=1"/>
          <p:cNvSpPr/>
          <p:nvPr/>
        </p:nvSpPr>
        <p:spPr>
          <a:xfrm>
            <a:off x="539496" y="464266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XL.</a:t>
            </a:r>
            <a:endParaRPr lang="en-US" altLang="zh-CN" sz="2800" dirty="0"/>
          </a:p>
        </p:txBody>
      </p:sp>
      <p:sp>
        <p:nvSpPr>
          <p:cNvPr id="11" name="QC_8_BD.29_1#78e56e09f?vcp=1&amp;pid=6e7466416&amp;color=0,0,0&amp;vtp=1&amp;bt=1&amp;bbb=1"/>
          <p:cNvSpPr/>
          <p:nvPr/>
        </p:nvSpPr>
        <p:spPr>
          <a:xfrm>
            <a:off x="539496" y="52232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3" name="QC_8_BD.29_2#78e56e09f.choices?vcp=1&amp;pid=6e7466416&amp;color=0,0,0&amp;vtp=1&amp;bbb=1"/>
          <p:cNvSpPr/>
          <p:nvPr/>
        </p:nvSpPr>
        <p:spPr>
          <a:xfrm>
            <a:off x="539496" y="58477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scarf.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sweater.</a:t>
            </a:r>
            <a:endParaRPr lang="en-US" altLang="zh-CN" sz="2800" dirty="0"/>
          </a:p>
        </p:txBody>
      </p:sp>
      <p:pic>
        <p:nvPicPr>
          <p:cNvPr id="6" name="05听力专题训练五_03">
            <a:hlinkClick r:id="" action="ppaction://media"/>
            <a:extLst>
              <a:ext uri="{FF2B5EF4-FFF2-40B4-BE49-F238E27FC236}">
                <a16:creationId xmlns:a16="http://schemas.microsoft.com/office/drawing/2014/main" id="{6874FD58-EED6-10A7-AB63-0A3211996E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8507" y="636045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5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AS.31_1#78e56e09f?vcp=1&amp;pid=6e7466416&amp;color=0,0,0&amp;vtp=1&amp;bbb=1&amp;hb=1"/>
          <p:cNvSpPr/>
          <p:nvPr/>
        </p:nvSpPr>
        <p:spPr>
          <a:xfrm>
            <a:off x="539496" y="530406"/>
            <a:ext cx="11109960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Rose.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Okay,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size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Um,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price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sweater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scarf.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5EFB7-F451-D2E5-6AF9-7EDA341BA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6de8609f?sp=1&amp;vcp=1&amp;pid=af3d9d85b&amp;color=0,0,0&amp;vtp=1&amp;bt=1&amp;bbb=1">
            <a:extLst>
              <a:ext uri="{FF2B5EF4-FFF2-40B4-BE49-F238E27FC236}">
                <a16:creationId xmlns:a16="http://schemas.microsoft.com/office/drawing/2014/main" id="{F165C9C6-2C3F-74A2-0CBF-7E24A6D0F00B}"/>
              </a:ext>
            </a:extLst>
          </p:cNvPr>
          <p:cNvSpPr/>
          <p:nvPr/>
        </p:nvSpPr>
        <p:spPr>
          <a:xfrm>
            <a:off x="539496" y="343387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1f3482b41?vcp=1&amp;pid=d6de8609f&amp;color=0,0,0&amp;vtp=1&amp;bbb=1&amp;hb=1">
            <a:extLst>
              <a:ext uri="{FF2B5EF4-FFF2-40B4-BE49-F238E27FC236}">
                <a16:creationId xmlns:a16="http://schemas.microsoft.com/office/drawing/2014/main" id="{A0F65655-5ECA-075D-6FB7-46D472112418}"/>
              </a:ext>
            </a:extLst>
          </p:cNvPr>
          <p:cNvSpPr/>
          <p:nvPr/>
        </p:nvSpPr>
        <p:spPr>
          <a:xfrm>
            <a:off x="539496" y="8798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6e7466416?vcp=1&amp;pid=d6de8609f&amp;color=0,0,0&amp;vtp=1&amp;bbb=1">
            <a:extLst>
              <a:ext uri="{FF2B5EF4-FFF2-40B4-BE49-F238E27FC236}">
                <a16:creationId xmlns:a16="http://schemas.microsoft.com/office/drawing/2014/main" id="{0E76E604-190E-E738-3143-A8FCD7A91DB7}"/>
              </a:ext>
            </a:extLst>
          </p:cNvPr>
          <p:cNvSpPr/>
          <p:nvPr/>
        </p:nvSpPr>
        <p:spPr>
          <a:xfrm>
            <a:off x="539496" y="215600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2b7fb3d53?vcp=1&amp;pid=6e7466416&amp;color=0,0,0&amp;vtp=1&amp;bbb=1">
            <a:extLst>
              <a:ext uri="{FF2B5EF4-FFF2-40B4-BE49-F238E27FC236}">
                <a16:creationId xmlns:a16="http://schemas.microsoft.com/office/drawing/2014/main" id="{98661CBE-E59A-203E-987B-0374798A94A8}"/>
              </a:ext>
            </a:extLst>
          </p:cNvPr>
          <p:cNvSpPr/>
          <p:nvPr/>
        </p:nvSpPr>
        <p:spPr>
          <a:xfrm>
            <a:off x="539496" y="27776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26_1#2b7fb3d53.bracket?vcp=1&amp;pid=6e7466416&amp;color=0,0,0&amp;vpa=11&amp;vtp=1">
            <a:extLst>
              <a:ext uri="{FF2B5EF4-FFF2-40B4-BE49-F238E27FC236}">
                <a16:creationId xmlns:a16="http://schemas.microsoft.com/office/drawing/2014/main" id="{58353CA3-AC05-9EC3-D8F0-5485119C21DB}"/>
              </a:ext>
            </a:extLst>
          </p:cNvPr>
          <p:cNvSpPr/>
          <p:nvPr/>
        </p:nvSpPr>
        <p:spPr>
          <a:xfrm>
            <a:off x="5999130" y="2764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25_2#2b7fb3d53.choices?vcp=1&amp;pid=6e7466416&amp;color=0,0,0&amp;vtp=1&amp;bbb=1">
            <a:extLst>
              <a:ext uri="{FF2B5EF4-FFF2-40B4-BE49-F238E27FC236}">
                <a16:creationId xmlns:a16="http://schemas.microsoft.com/office/drawing/2014/main" id="{050CA1F9-A5BD-1B57-1FD4-8A2D63484C62}"/>
              </a:ext>
            </a:extLst>
          </p:cNvPr>
          <p:cNvSpPr/>
          <p:nvPr/>
        </p:nvSpPr>
        <p:spPr>
          <a:xfrm>
            <a:off x="539496" y="33993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.Warm.</a:t>
            </a:r>
            <a:endParaRPr lang="en-US" altLang="zh-CN" sz="2800" dirty="0"/>
          </a:p>
        </p:txBody>
      </p:sp>
      <p:sp>
        <p:nvSpPr>
          <p:cNvPr id="8" name="QC_8_BD.27_1#7542d5880?vcp=1&amp;pid=6e7466416&amp;color=0,0,0&amp;vtp=1&amp;bbb=1">
            <a:extLst>
              <a:ext uri="{FF2B5EF4-FFF2-40B4-BE49-F238E27FC236}">
                <a16:creationId xmlns:a16="http://schemas.microsoft.com/office/drawing/2014/main" id="{54D26D33-B87D-8342-18D6-09113EF90817}"/>
              </a:ext>
            </a:extLst>
          </p:cNvPr>
          <p:cNvSpPr/>
          <p:nvPr/>
        </p:nvSpPr>
        <p:spPr>
          <a:xfrm>
            <a:off x="539496" y="40209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28_1#7542d5880.bracket?vcp=1&amp;pid=6e7466416&amp;color=0,0,0&amp;vpa=12&amp;vtp=1">
            <a:extLst>
              <a:ext uri="{FF2B5EF4-FFF2-40B4-BE49-F238E27FC236}">
                <a16:creationId xmlns:a16="http://schemas.microsoft.com/office/drawing/2014/main" id="{5AB2A913-138E-986F-9278-0E3796965066}"/>
              </a:ext>
            </a:extLst>
          </p:cNvPr>
          <p:cNvSpPr/>
          <p:nvPr/>
        </p:nvSpPr>
        <p:spPr>
          <a:xfrm>
            <a:off x="7215728" y="40076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27_2#7542d5880.choices?vcp=1&amp;pid=6e7466416&amp;color=0,0,0&amp;vtp=1&amp;bbb=1">
            <a:extLst>
              <a:ext uri="{FF2B5EF4-FFF2-40B4-BE49-F238E27FC236}">
                <a16:creationId xmlns:a16="http://schemas.microsoft.com/office/drawing/2014/main" id="{F709DDD8-D7CE-D081-7F41-2B0DDCE5BD97}"/>
              </a:ext>
            </a:extLst>
          </p:cNvPr>
          <p:cNvSpPr/>
          <p:nvPr/>
        </p:nvSpPr>
        <p:spPr>
          <a:xfrm>
            <a:off x="539496" y="464266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XL.</a:t>
            </a:r>
            <a:endParaRPr lang="en-US" altLang="zh-CN" sz="2800" dirty="0"/>
          </a:p>
        </p:txBody>
      </p:sp>
      <p:sp>
        <p:nvSpPr>
          <p:cNvPr id="11" name="QC_8_BD.29_1#78e56e09f?vcp=1&amp;pid=6e7466416&amp;color=0,0,0&amp;vtp=1&amp;bt=1&amp;bbb=1">
            <a:extLst>
              <a:ext uri="{FF2B5EF4-FFF2-40B4-BE49-F238E27FC236}">
                <a16:creationId xmlns:a16="http://schemas.microsoft.com/office/drawing/2014/main" id="{D2706826-4D1C-258B-DA88-22EBAD3D4881}"/>
              </a:ext>
            </a:extLst>
          </p:cNvPr>
          <p:cNvSpPr/>
          <p:nvPr/>
        </p:nvSpPr>
        <p:spPr>
          <a:xfrm>
            <a:off x="539496" y="52232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C_8_AN.30_1#78e56e09f.bracket?vcp=1&amp;pid=6e7466416&amp;color=0,0,0&amp;vpa=13&amp;vtp=1">
            <a:extLst>
              <a:ext uri="{FF2B5EF4-FFF2-40B4-BE49-F238E27FC236}">
                <a16:creationId xmlns:a16="http://schemas.microsoft.com/office/drawing/2014/main" id="{B17F81C9-ECBE-1420-C100-9ABD66E9E712}"/>
              </a:ext>
            </a:extLst>
          </p:cNvPr>
          <p:cNvSpPr/>
          <p:nvPr/>
        </p:nvSpPr>
        <p:spPr>
          <a:xfrm>
            <a:off x="7220489" y="520993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3" name="QC_8_BD.29_2#78e56e09f.choices?vcp=1&amp;pid=6e7466416&amp;color=0,0,0&amp;vtp=1&amp;bbb=1">
            <a:extLst>
              <a:ext uri="{FF2B5EF4-FFF2-40B4-BE49-F238E27FC236}">
                <a16:creationId xmlns:a16="http://schemas.microsoft.com/office/drawing/2014/main" id="{1ABA776D-F43C-F619-C961-D8C3BD044484}"/>
              </a:ext>
            </a:extLst>
          </p:cNvPr>
          <p:cNvSpPr/>
          <p:nvPr/>
        </p:nvSpPr>
        <p:spPr>
          <a:xfrm>
            <a:off x="539496" y="58477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scarf.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sweater.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3988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  <p:bldP spid="1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07fd319fb?vcp=1&amp;pid=d6de8609f&amp;color=0,0,0&amp;vtp=1&amp;bt=1&amp;bbb=1"/>
          <p:cNvSpPr/>
          <p:nvPr/>
        </p:nvSpPr>
        <p:spPr>
          <a:xfrm>
            <a:off x="539496" y="557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70811ce6d?vcp=1&amp;pid=07fd319fb&amp;color=0,0,0&amp;vtp=1&amp;bbb=1"/>
          <p:cNvSpPr/>
          <p:nvPr/>
        </p:nvSpPr>
        <p:spPr>
          <a:xfrm>
            <a:off x="539496" y="11814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33_2#70811ce6d.choices?vcp=1&amp;pid=07fd319fb&amp;color=0,0,0&amp;vtp=1&amp;bbb=1"/>
          <p:cNvSpPr/>
          <p:nvPr/>
        </p:nvSpPr>
        <p:spPr>
          <a:xfrm>
            <a:off x="539496" y="18109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A.Frank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</a:t>
            </a:r>
            <a:endParaRPr lang="en-US" altLang="zh-CN" sz="2800" dirty="0"/>
          </a:p>
        </p:txBody>
      </p:sp>
      <p:sp>
        <p:nvSpPr>
          <p:cNvPr id="6" name="QC_8_BD.35_1#e5e8368a2?vcp=1&amp;pid=07fd319fb&amp;color=0,0,0&amp;vtp=1&amp;bbb=1"/>
          <p:cNvSpPr/>
          <p:nvPr/>
        </p:nvSpPr>
        <p:spPr>
          <a:xfrm>
            <a:off x="539496" y="37335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35_2#e5e8368a2.choices?vcp=1&amp;pid=07fd319fb&amp;color=0,0,0&amp;vtp=1&amp;bbb=1"/>
          <p:cNvSpPr/>
          <p:nvPr/>
        </p:nvSpPr>
        <p:spPr>
          <a:xfrm>
            <a:off x="539496" y="436302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</p:txBody>
      </p:sp>
      <p:pic>
        <p:nvPicPr>
          <p:cNvPr id="4" name="05听力专题训练五_04">
            <a:hlinkClick r:id="" action="ppaction://media"/>
            <a:extLst>
              <a:ext uri="{FF2B5EF4-FFF2-40B4-BE49-F238E27FC236}">
                <a16:creationId xmlns:a16="http://schemas.microsoft.com/office/drawing/2014/main" id="{836D53E4-3F74-47E7-9A4B-2983609EEFC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27825" y="630097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7_1#32b4bdc96?vcp=1&amp;pid=07fd319fb&amp;color=0,0,0&amp;vtp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conversation?(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37_2#32b4bdc96.choices?vcp=1&amp;pid=07fd319fb&amp;color=0,0,0&amp;vtp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Frank’s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Frank’s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invitation.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9_1#32b4bdc96?vcp=1&amp;pid=07fd319fb&amp;color=0,0,0&amp;vtp=1&amp;bt=1&amp;bbb=1&amp;hb=1"/>
          <p:cNvSpPr/>
          <p:nvPr/>
        </p:nvSpPr>
        <p:spPr>
          <a:xfrm>
            <a:off x="539496" y="366705"/>
            <a:ext cx="11109960" cy="6011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Frank,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Sally.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apartments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127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directions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OK.I’ll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six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65453-B6A9-71D5-5778-EC819D0E6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07fd319fb?vcp=1&amp;pid=d6de8609f&amp;color=0,0,0&amp;vtp=1&amp;bt=1&amp;bbb=1">
            <a:extLst>
              <a:ext uri="{FF2B5EF4-FFF2-40B4-BE49-F238E27FC236}">
                <a16:creationId xmlns:a16="http://schemas.microsoft.com/office/drawing/2014/main" id="{C0EB1E48-AC97-C8E7-C29D-D01D379F503E}"/>
              </a:ext>
            </a:extLst>
          </p:cNvPr>
          <p:cNvSpPr/>
          <p:nvPr/>
        </p:nvSpPr>
        <p:spPr>
          <a:xfrm>
            <a:off x="539496" y="557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70811ce6d?vcp=1&amp;pid=07fd319fb&amp;color=0,0,0&amp;vtp=1&amp;bbb=1">
            <a:extLst>
              <a:ext uri="{FF2B5EF4-FFF2-40B4-BE49-F238E27FC236}">
                <a16:creationId xmlns:a16="http://schemas.microsoft.com/office/drawing/2014/main" id="{05DF69A5-09E7-4F1D-2B30-0692E9FBCF6A}"/>
              </a:ext>
            </a:extLst>
          </p:cNvPr>
          <p:cNvSpPr/>
          <p:nvPr/>
        </p:nvSpPr>
        <p:spPr>
          <a:xfrm>
            <a:off x="539496" y="11814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4_1#70811ce6d.bracket?vcp=1&amp;pid=07fd319fb&amp;color=0,0,0&amp;vpa=14&amp;vtp=1">
            <a:extLst>
              <a:ext uri="{FF2B5EF4-FFF2-40B4-BE49-F238E27FC236}">
                <a16:creationId xmlns:a16="http://schemas.microsoft.com/office/drawing/2014/main" id="{D5629C93-8015-4B90-C732-7C62B2641A3C}"/>
              </a:ext>
            </a:extLst>
          </p:cNvPr>
          <p:cNvSpPr/>
          <p:nvPr/>
        </p:nvSpPr>
        <p:spPr>
          <a:xfrm>
            <a:off x="6213443" y="11681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3_2#70811ce6d.choices?vcp=1&amp;pid=07fd319fb&amp;color=0,0,0&amp;vtp=1&amp;bbb=1">
            <a:extLst>
              <a:ext uri="{FF2B5EF4-FFF2-40B4-BE49-F238E27FC236}">
                <a16:creationId xmlns:a16="http://schemas.microsoft.com/office/drawing/2014/main" id="{B03EDFFB-5D25-287C-6CCA-2C4C7EE26AE2}"/>
              </a:ext>
            </a:extLst>
          </p:cNvPr>
          <p:cNvSpPr/>
          <p:nvPr/>
        </p:nvSpPr>
        <p:spPr>
          <a:xfrm>
            <a:off x="539496" y="18109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A.Frank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</a:t>
            </a:r>
            <a:endParaRPr lang="en-US" altLang="zh-CN" sz="2800" dirty="0"/>
          </a:p>
        </p:txBody>
      </p:sp>
      <p:sp>
        <p:nvSpPr>
          <p:cNvPr id="6" name="QC_8_BD.35_1#e5e8368a2?vcp=1&amp;pid=07fd319fb&amp;color=0,0,0&amp;vtp=1&amp;bbb=1">
            <a:extLst>
              <a:ext uri="{FF2B5EF4-FFF2-40B4-BE49-F238E27FC236}">
                <a16:creationId xmlns:a16="http://schemas.microsoft.com/office/drawing/2014/main" id="{5ADDFAE9-CAA4-5A01-3745-B9A36CA4906F}"/>
              </a:ext>
            </a:extLst>
          </p:cNvPr>
          <p:cNvSpPr/>
          <p:nvPr/>
        </p:nvSpPr>
        <p:spPr>
          <a:xfrm>
            <a:off x="539496" y="37335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36_1#e5e8368a2.bracket?vcp=1&amp;pid=07fd319fb&amp;color=0,0,0&amp;vpa=15&amp;vtp=1">
            <a:extLst>
              <a:ext uri="{FF2B5EF4-FFF2-40B4-BE49-F238E27FC236}">
                <a16:creationId xmlns:a16="http://schemas.microsoft.com/office/drawing/2014/main" id="{CF4CD36B-92CC-A082-736D-8D61B2EFD05E}"/>
              </a:ext>
            </a:extLst>
          </p:cNvPr>
          <p:cNvSpPr/>
          <p:nvPr/>
        </p:nvSpPr>
        <p:spPr>
          <a:xfrm>
            <a:off x="4910677" y="372021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35_2#e5e8368a2.choices?vcp=1&amp;pid=07fd319fb&amp;color=0,0,0&amp;vtp=1&amp;bbb=1">
            <a:extLst>
              <a:ext uri="{FF2B5EF4-FFF2-40B4-BE49-F238E27FC236}">
                <a16:creationId xmlns:a16="http://schemas.microsoft.com/office/drawing/2014/main" id="{5662DB4E-FB71-55B4-9393-F06AF07191CC}"/>
              </a:ext>
            </a:extLst>
          </p:cNvPr>
          <p:cNvSpPr/>
          <p:nvPr/>
        </p:nvSpPr>
        <p:spPr>
          <a:xfrm>
            <a:off x="539496" y="436302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1047525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26DA5-A47F-56D2-4582-1200B46DD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7_1#32b4bdc96?vcp=1&amp;pid=07fd319fb&amp;color=0,0,0&amp;vtp=1&amp;bt=1&amp;bbb=1">
            <a:extLst>
              <a:ext uri="{FF2B5EF4-FFF2-40B4-BE49-F238E27FC236}">
                <a16:creationId xmlns:a16="http://schemas.microsoft.com/office/drawing/2014/main" id="{70A213DC-AD77-8CFD-EB7A-988C4CD97B58}"/>
              </a:ext>
            </a:extLst>
          </p:cNvPr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conversation?(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38_1#32b4bdc96.bracket?vcp=1&amp;pid=07fd319fb&amp;color=0,0,0&amp;vpa=16&amp;vtp=1">
            <a:extLst>
              <a:ext uri="{FF2B5EF4-FFF2-40B4-BE49-F238E27FC236}">
                <a16:creationId xmlns:a16="http://schemas.microsoft.com/office/drawing/2014/main" id="{F6A27C66-5559-3884-C0BF-37F742C1BA6F}"/>
              </a:ext>
            </a:extLst>
          </p:cNvPr>
          <p:cNvSpPr/>
          <p:nvPr/>
        </p:nvSpPr>
        <p:spPr>
          <a:xfrm>
            <a:off x="7533228" y="21565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37_2#32b4bdc96.choices?vcp=1&amp;pid=07fd319fb&amp;color=0,0,0&amp;vtp=1&amp;bbb=1">
            <a:extLst>
              <a:ext uri="{FF2B5EF4-FFF2-40B4-BE49-F238E27FC236}">
                <a16:creationId xmlns:a16="http://schemas.microsoft.com/office/drawing/2014/main" id="{C3C6DFCA-D71C-AD83-DD53-B0724B7D8333}"/>
              </a:ext>
            </a:extLst>
          </p:cNvPr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Frank’s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Frank’s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invitation.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3583360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30d17c1a5?vcp=1&amp;pid=d6de8609f&amp;color=0,0,0&amp;vtp=1&amp;bt=1&amp;bbb=1"/>
          <p:cNvSpPr/>
          <p:nvPr/>
        </p:nvSpPr>
        <p:spPr>
          <a:xfrm>
            <a:off x="539496" y="1217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067a9d6cc?vcp=1&amp;pid=30d17c1a5&amp;color=0,0,0&amp;vtp=1&amp;bbb=1"/>
          <p:cNvSpPr/>
          <p:nvPr/>
        </p:nvSpPr>
        <p:spPr>
          <a:xfrm>
            <a:off x="539496" y="18418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41_2#067a9d6cc.choices?vcp=1&amp;pid=30d17c1a5&amp;color=0,0,0&amp;vtp=1&amp;bbb=1"/>
          <p:cNvSpPr/>
          <p:nvPr/>
        </p:nvSpPr>
        <p:spPr>
          <a:xfrm>
            <a:off x="539496" y="24635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11575" algn="l"/>
                <a:tab pos="75120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hurts.</a:t>
            </a:r>
            <a:endParaRPr lang="en-US" altLang="zh-CN" sz="2800" dirty="0"/>
          </a:p>
        </p:txBody>
      </p:sp>
      <p:sp>
        <p:nvSpPr>
          <p:cNvPr id="6" name="QC_8_BD.43_1#d0dc5923e?vcp=1&amp;pid=30d17c1a5&amp;color=0,0,0&amp;vtp=1&amp;bbb=1"/>
          <p:cNvSpPr/>
          <p:nvPr/>
        </p:nvSpPr>
        <p:spPr>
          <a:xfrm>
            <a:off x="539496" y="30852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43_2#d0dc5923e.choices?vcp=1&amp;pid=30d17c1a5&amp;color=0,0,0&amp;vtp=1&amp;bbb=1"/>
          <p:cNvSpPr/>
          <p:nvPr/>
        </p:nvSpPr>
        <p:spPr>
          <a:xfrm>
            <a:off x="539496" y="371468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shopping.</a:t>
            </a:r>
            <a:endParaRPr lang="en-US" altLang="zh-CN" sz="2800" dirty="0"/>
          </a:p>
        </p:txBody>
      </p:sp>
      <p:pic>
        <p:nvPicPr>
          <p:cNvPr id="4" name="05听力专题训练五_05">
            <a:hlinkClick r:id="" action="ppaction://media"/>
            <a:extLst>
              <a:ext uri="{FF2B5EF4-FFF2-40B4-BE49-F238E27FC236}">
                <a16:creationId xmlns:a16="http://schemas.microsoft.com/office/drawing/2014/main" id="{4569FDA4-95D3-C4C1-995B-7ABD60005BD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8508" y="632441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5_1#74d15aee8?vcp=1&amp;pid=30d17c1a5&amp;color=0,0,0&amp;vtp=1&amp;bt=1&amp;bbb=1"/>
          <p:cNvSpPr/>
          <p:nvPr/>
        </p:nvSpPr>
        <p:spPr>
          <a:xfrm>
            <a:off x="539496" y="7056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45_2#74d15aee8.choices?vcp=1&amp;pid=30d17c1a5&amp;color=0,0,0&amp;vtp=1&amp;bbb=1"/>
          <p:cNvSpPr/>
          <p:nvPr/>
        </p:nvSpPr>
        <p:spPr>
          <a:xfrm>
            <a:off x="539496" y="13378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TV.</a:t>
            </a:r>
            <a:endParaRPr lang="en-US" altLang="zh-CN" sz="2800" dirty="0"/>
          </a:p>
        </p:txBody>
      </p:sp>
      <p:sp>
        <p:nvSpPr>
          <p:cNvPr id="5" name="QC_8_BD.47_1#7c947f274?vcp=1&amp;pid=30d17c1a5&amp;color=0,0,0&amp;vtp=1&amp;bt=1&amp;bbb=1"/>
          <p:cNvSpPr/>
          <p:nvPr/>
        </p:nvSpPr>
        <p:spPr>
          <a:xfrm>
            <a:off x="539496" y="33613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47_2#7c947f274.choices?vcp=1&amp;pid=30d17c1a5&amp;color=0,0,0&amp;vtp=1&amp;bbb=1"/>
          <p:cNvSpPr/>
          <p:nvPr/>
        </p:nvSpPr>
        <p:spPr>
          <a:xfrm>
            <a:off x="539496" y="399358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B.Interviewer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interviewee.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C.Seller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315bcc14?sp=1&amp;vcp=1&amp;pid=af3d9d85b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0ff9147b1?vcp=1&amp;pid=c315bcc14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2#0ff9147b1?htil=1&amp;vcp=1&amp;pid=c315bcc14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7227" y="2360491"/>
            <a:ext cx="5458968" cy="382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2_1#bb59b95a8?htil=1&amp;vcp=1&amp;pid=0ff9147b1&amp;color=0,0,0&amp;vtp=1&amp;bbb=1"/>
          <p:cNvSpPr/>
          <p:nvPr/>
        </p:nvSpPr>
        <p:spPr>
          <a:xfrm>
            <a:off x="539496" y="253966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BD.4_1#77bf3a439?htil=1&amp;vcp=1&amp;pid=0ff9147b1&amp;color=0,0,0&amp;vtp=1&amp;bbb=1"/>
          <p:cNvSpPr/>
          <p:nvPr/>
        </p:nvSpPr>
        <p:spPr>
          <a:xfrm>
            <a:off x="539496" y="316132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9" name="QB_8_BD.6_1#d0d2f0fec?htil=1&amp;vcp=1&amp;pid=0ff9147b1&amp;color=0,0,0&amp;vtp=1&amp;bbb=1"/>
          <p:cNvSpPr/>
          <p:nvPr/>
        </p:nvSpPr>
        <p:spPr>
          <a:xfrm>
            <a:off x="539496" y="378299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1" name="QB_8_BD.8_1#afe484d01?htil=1&amp;vcp=1&amp;pid=0ff9147b1&amp;color=0,0,0&amp;vtp=1&amp;bbb=1"/>
          <p:cNvSpPr/>
          <p:nvPr/>
        </p:nvSpPr>
        <p:spPr>
          <a:xfrm>
            <a:off x="539496" y="440465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3" name="QB_8_BD.10_1#ef5eaf8c7?vcp=1&amp;pid=0ff9147b1&amp;color=0,0,0&amp;vtp=1&amp;bt=1&amp;bbb=1"/>
          <p:cNvSpPr/>
          <p:nvPr/>
        </p:nvSpPr>
        <p:spPr>
          <a:xfrm>
            <a:off x="539496" y="51550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6" name="05听力专题训练五_01">
            <a:hlinkClick r:id="" action="ppaction://media"/>
            <a:extLst>
              <a:ext uri="{FF2B5EF4-FFF2-40B4-BE49-F238E27FC236}">
                <a16:creationId xmlns:a16="http://schemas.microsoft.com/office/drawing/2014/main" id="{1A804C6B-95C8-707B-7ECA-06AC6880E1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99762" y="630119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AS.49_1#7c947f274?vcp=1&amp;pid=30d17c1a5&amp;color=0,0,0&amp;vtp=1&amp;bbb=1&amp;hb=1"/>
          <p:cNvSpPr/>
          <p:nvPr/>
        </p:nvSpPr>
        <p:spPr>
          <a:xfrm>
            <a:off x="539496" y="539899"/>
            <a:ext cx="11109960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hurts.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ache?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Molly.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fever.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Yeah,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moving.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thanks，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Molly.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34D5C-2462-72E1-7035-2367A0249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30d17c1a5?vcp=1&amp;pid=d6de8609f&amp;color=0,0,0&amp;vtp=1&amp;bt=1&amp;bbb=1">
            <a:extLst>
              <a:ext uri="{FF2B5EF4-FFF2-40B4-BE49-F238E27FC236}">
                <a16:creationId xmlns:a16="http://schemas.microsoft.com/office/drawing/2014/main" id="{C5DB7FE5-4E0C-4405-93FE-F506CD8097FE}"/>
              </a:ext>
            </a:extLst>
          </p:cNvPr>
          <p:cNvSpPr/>
          <p:nvPr/>
        </p:nvSpPr>
        <p:spPr>
          <a:xfrm>
            <a:off x="539496" y="1217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067a9d6cc?vcp=1&amp;pid=30d17c1a5&amp;color=0,0,0&amp;vtp=1&amp;bbb=1">
            <a:extLst>
              <a:ext uri="{FF2B5EF4-FFF2-40B4-BE49-F238E27FC236}">
                <a16:creationId xmlns:a16="http://schemas.microsoft.com/office/drawing/2014/main" id="{46731838-70BC-F9D4-8AAC-F4844033E00E}"/>
              </a:ext>
            </a:extLst>
          </p:cNvPr>
          <p:cNvSpPr/>
          <p:nvPr/>
        </p:nvSpPr>
        <p:spPr>
          <a:xfrm>
            <a:off x="539496" y="18418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2_1#067a9d6cc.bracket?vcp=1&amp;pid=30d17c1a5&amp;color=0,0,0&amp;vpa=17&amp;vtp=1">
            <a:extLst>
              <a:ext uri="{FF2B5EF4-FFF2-40B4-BE49-F238E27FC236}">
                <a16:creationId xmlns:a16="http://schemas.microsoft.com/office/drawing/2014/main" id="{70BB6978-735D-CC8D-96B0-6F0E6C63DBC7}"/>
              </a:ext>
            </a:extLst>
          </p:cNvPr>
          <p:cNvSpPr/>
          <p:nvPr/>
        </p:nvSpPr>
        <p:spPr>
          <a:xfrm>
            <a:off x="5737193" y="18285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41_2#067a9d6cc.choices?vcp=1&amp;pid=30d17c1a5&amp;color=0,0,0&amp;vtp=1&amp;bbb=1">
            <a:extLst>
              <a:ext uri="{FF2B5EF4-FFF2-40B4-BE49-F238E27FC236}">
                <a16:creationId xmlns:a16="http://schemas.microsoft.com/office/drawing/2014/main" id="{14F01B53-B4A0-9D50-BF24-F8EF9F0CB97A}"/>
              </a:ext>
            </a:extLst>
          </p:cNvPr>
          <p:cNvSpPr/>
          <p:nvPr/>
        </p:nvSpPr>
        <p:spPr>
          <a:xfrm>
            <a:off x="539496" y="24635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11575" algn="l"/>
                <a:tab pos="75120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hurts.</a:t>
            </a:r>
            <a:endParaRPr lang="en-US" altLang="zh-CN" sz="2800" dirty="0"/>
          </a:p>
        </p:txBody>
      </p:sp>
      <p:sp>
        <p:nvSpPr>
          <p:cNvPr id="6" name="QC_8_BD.43_1#d0dc5923e?vcp=1&amp;pid=30d17c1a5&amp;color=0,0,0&amp;vtp=1&amp;bbb=1">
            <a:extLst>
              <a:ext uri="{FF2B5EF4-FFF2-40B4-BE49-F238E27FC236}">
                <a16:creationId xmlns:a16="http://schemas.microsoft.com/office/drawing/2014/main" id="{71BAEE4E-9683-1915-2243-1C9DC8AD7E59}"/>
              </a:ext>
            </a:extLst>
          </p:cNvPr>
          <p:cNvSpPr/>
          <p:nvPr/>
        </p:nvSpPr>
        <p:spPr>
          <a:xfrm>
            <a:off x="539496" y="30852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44_1#d0dc5923e.bracket?vcp=1&amp;pid=30d17c1a5&amp;color=0,0,0&amp;vpa=18&amp;vtp=1">
            <a:extLst>
              <a:ext uri="{FF2B5EF4-FFF2-40B4-BE49-F238E27FC236}">
                <a16:creationId xmlns:a16="http://schemas.microsoft.com/office/drawing/2014/main" id="{6080A6C4-44B0-8688-591E-3404391F9A0A}"/>
              </a:ext>
            </a:extLst>
          </p:cNvPr>
          <p:cNvSpPr/>
          <p:nvPr/>
        </p:nvSpPr>
        <p:spPr>
          <a:xfrm>
            <a:off x="8976264" y="30718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43_2#d0dc5923e.choices?vcp=1&amp;pid=30d17c1a5&amp;color=0,0,0&amp;vtp=1&amp;bbb=1">
            <a:extLst>
              <a:ext uri="{FF2B5EF4-FFF2-40B4-BE49-F238E27FC236}">
                <a16:creationId xmlns:a16="http://schemas.microsoft.com/office/drawing/2014/main" id="{A7D096A1-F1BA-A7B9-A333-292B8DE55EA5}"/>
              </a:ext>
            </a:extLst>
          </p:cNvPr>
          <p:cNvSpPr/>
          <p:nvPr/>
        </p:nvSpPr>
        <p:spPr>
          <a:xfrm>
            <a:off x="539496" y="371468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6184559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9BD0C-C947-5331-586B-76167F631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5_1#74d15aee8?vcp=1&amp;pid=30d17c1a5&amp;color=0,0,0&amp;vtp=1&amp;bt=1&amp;bbb=1">
            <a:extLst>
              <a:ext uri="{FF2B5EF4-FFF2-40B4-BE49-F238E27FC236}">
                <a16:creationId xmlns:a16="http://schemas.microsoft.com/office/drawing/2014/main" id="{540A7ABE-CFE0-A309-C818-69580D158422}"/>
              </a:ext>
            </a:extLst>
          </p:cNvPr>
          <p:cNvSpPr/>
          <p:nvPr/>
        </p:nvSpPr>
        <p:spPr>
          <a:xfrm>
            <a:off x="539496" y="7056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46_1#74d15aee8.bracket?vcp=1&amp;pid=30d17c1a5&amp;color=0,0,0&amp;vpa=19&amp;vtp=1">
            <a:extLst>
              <a:ext uri="{FF2B5EF4-FFF2-40B4-BE49-F238E27FC236}">
                <a16:creationId xmlns:a16="http://schemas.microsoft.com/office/drawing/2014/main" id="{416810FE-D295-B5BD-8F7E-F367E8B2E4D6}"/>
              </a:ext>
            </a:extLst>
          </p:cNvPr>
          <p:cNvSpPr/>
          <p:nvPr/>
        </p:nvSpPr>
        <p:spPr>
          <a:xfrm>
            <a:off x="6941089" y="69227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45_2#74d15aee8.choices?vcp=1&amp;pid=30d17c1a5&amp;color=0,0,0&amp;vtp=1&amp;bbb=1">
            <a:extLst>
              <a:ext uri="{FF2B5EF4-FFF2-40B4-BE49-F238E27FC236}">
                <a16:creationId xmlns:a16="http://schemas.microsoft.com/office/drawing/2014/main" id="{838221A0-D0F2-A01F-DA4D-1A776E685EB0}"/>
              </a:ext>
            </a:extLst>
          </p:cNvPr>
          <p:cNvSpPr/>
          <p:nvPr/>
        </p:nvSpPr>
        <p:spPr>
          <a:xfrm>
            <a:off x="539496" y="13378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TV.</a:t>
            </a:r>
            <a:endParaRPr lang="en-US" altLang="zh-CN" sz="2800" dirty="0"/>
          </a:p>
        </p:txBody>
      </p:sp>
      <p:sp>
        <p:nvSpPr>
          <p:cNvPr id="5" name="QC_8_BD.47_1#7c947f274?vcp=1&amp;pid=30d17c1a5&amp;color=0,0,0&amp;vtp=1&amp;bt=1&amp;bbb=1">
            <a:extLst>
              <a:ext uri="{FF2B5EF4-FFF2-40B4-BE49-F238E27FC236}">
                <a16:creationId xmlns:a16="http://schemas.microsoft.com/office/drawing/2014/main" id="{7E1D3270-0D0D-5ACB-D8A1-704BE23F051A}"/>
              </a:ext>
            </a:extLst>
          </p:cNvPr>
          <p:cNvSpPr/>
          <p:nvPr/>
        </p:nvSpPr>
        <p:spPr>
          <a:xfrm>
            <a:off x="539496" y="33613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48_1#7c947f274.bracket?vcp=1&amp;pid=30d17c1a5&amp;color=0,0,0&amp;vpa=20&amp;vtp=1">
            <a:extLst>
              <a:ext uri="{FF2B5EF4-FFF2-40B4-BE49-F238E27FC236}">
                <a16:creationId xmlns:a16="http://schemas.microsoft.com/office/drawing/2014/main" id="{EFD9619F-0D81-74C9-6201-A5ECAE8B4CD4}"/>
              </a:ext>
            </a:extLst>
          </p:cNvPr>
          <p:cNvSpPr/>
          <p:nvPr/>
        </p:nvSpPr>
        <p:spPr>
          <a:xfrm>
            <a:off x="9543003" y="334797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47_2#7c947f274.choices?vcp=1&amp;pid=30d17c1a5&amp;color=0,0,0&amp;vtp=1&amp;bbb=1">
            <a:extLst>
              <a:ext uri="{FF2B5EF4-FFF2-40B4-BE49-F238E27FC236}">
                <a16:creationId xmlns:a16="http://schemas.microsoft.com/office/drawing/2014/main" id="{2EBC63A7-3911-E200-0A28-AA3AA50E06BC}"/>
              </a:ext>
            </a:extLst>
          </p:cNvPr>
          <p:cNvSpPr/>
          <p:nvPr/>
        </p:nvSpPr>
        <p:spPr>
          <a:xfrm>
            <a:off x="539496" y="399358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B.Interviewer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interviewee.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C.Seller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customer.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5370199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9f507457?sp=1&amp;vcp=1&amp;pid=af3d9d85b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c37746b31?vcp=1&amp;pid=39f507457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ac77c7c45?vcp=1&amp;pid=c37746b31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51_2#ac77c7c45.choices?vcp=1&amp;pid=c37746b31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play.</a:t>
            </a:r>
            <a:endParaRPr lang="en-US" altLang="zh-CN" sz="2800" dirty="0"/>
          </a:p>
        </p:txBody>
      </p:sp>
      <p:sp>
        <p:nvSpPr>
          <p:cNvPr id="7" name="QC_8_BD.53_1#5f48717a7?vcp=1&amp;pid=c37746b31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BD.53_2#5f48717a7.choices?vcp=1&amp;pid=c37746b31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.Australia.</a:t>
            </a:r>
            <a:endParaRPr lang="en-US" altLang="zh-CN" sz="2800" dirty="0"/>
          </a:p>
        </p:txBody>
      </p:sp>
      <p:sp>
        <p:nvSpPr>
          <p:cNvPr id="10" name="QC_8_BD.55_1#d0b97f5d0?vcp=1&amp;pid=c37746b31&amp;color=0,0,0&amp;vtp=1&amp;bt=1&amp;bbb=1"/>
          <p:cNvSpPr/>
          <p:nvPr/>
        </p:nvSpPr>
        <p:spPr>
          <a:xfrm>
            <a:off x="539496" y="50307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C_8_BD.55_2#d0b97f5d0.choices?vcp=1&amp;pid=c37746b31&amp;color=0,0,0&amp;vtp=1&amp;bbb=1"/>
          <p:cNvSpPr/>
          <p:nvPr/>
        </p:nvSpPr>
        <p:spPr>
          <a:xfrm>
            <a:off x="539496" y="565517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thirty.</a:t>
            </a:r>
            <a:endParaRPr lang="en-US" altLang="zh-CN" sz="2800" dirty="0"/>
          </a:p>
        </p:txBody>
      </p:sp>
      <p:pic>
        <p:nvPicPr>
          <p:cNvPr id="5" name="05听力专题训练五_06">
            <a:hlinkClick r:id="" action="ppaction://media"/>
            <a:extLst>
              <a:ext uri="{FF2B5EF4-FFF2-40B4-BE49-F238E27FC236}">
                <a16:creationId xmlns:a16="http://schemas.microsoft.com/office/drawing/2014/main" id="{09440546-4A12-34AC-D0D3-2980C2840B9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47996" y="627963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57_1#066ebcb68?vcp=1&amp;pid=c37746b31&amp;color=0,0,0&amp;vtp=1&amp;bbb=1"/>
          <p:cNvSpPr/>
          <p:nvPr/>
        </p:nvSpPr>
        <p:spPr>
          <a:xfrm>
            <a:off x="539496" y="14171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57_2#066ebcb68.choices?vcp=1&amp;pid=c37746b31&amp;color=0,0,0&amp;vtp=1&amp;bbb=1"/>
          <p:cNvSpPr/>
          <p:nvPr/>
        </p:nvSpPr>
        <p:spPr>
          <a:xfrm>
            <a:off x="539496" y="20387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Bob.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Cindy.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.Jack.</a:t>
            </a:r>
            <a:endParaRPr lang="en-US" altLang="zh-CN" sz="2800" dirty="0"/>
          </a:p>
        </p:txBody>
      </p:sp>
      <p:sp>
        <p:nvSpPr>
          <p:cNvPr id="8" name="QC_8_BD.59_1#b01efc31b?vcp=1&amp;pid=c37746b31&amp;color=0,0,0&amp;vtp=1&amp;bt=1&amp;bbb=1"/>
          <p:cNvSpPr/>
          <p:nvPr/>
        </p:nvSpPr>
        <p:spPr>
          <a:xfrm>
            <a:off x="539496" y="2850522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BD.59_2#b01efc31b.choices?vcp=1&amp;pid=c37746b31&amp;color=0,0,0&amp;vtp=1&amp;bbb=1"/>
          <p:cNvSpPr/>
          <p:nvPr/>
        </p:nvSpPr>
        <p:spPr>
          <a:xfrm>
            <a:off x="539496" y="3430912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AS.61_1#b01efc31b?vcp=1&amp;pid=c37746b31&amp;color=0,0,0&amp;vtp=1&amp;bbb=1&amp;hb=1"/>
          <p:cNvSpPr/>
          <p:nvPr/>
        </p:nvSpPr>
        <p:spPr>
          <a:xfrm>
            <a:off x="539750" y="897572"/>
            <a:ext cx="11109960" cy="485267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0" algn="l" fontAlgn="auto">
              <a:lnSpc>
                <a:spcPct val="13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singers.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Molihua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Cindy,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Australia.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performance.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44C8C-B85E-7069-22EA-829E60258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9f507457?sp=1&amp;vcp=1&amp;pid=af3d9d85b&amp;color=0,0,0&amp;vtp=1&amp;bt=1&amp;bbb=1">
            <a:extLst>
              <a:ext uri="{FF2B5EF4-FFF2-40B4-BE49-F238E27FC236}">
                <a16:creationId xmlns:a16="http://schemas.microsoft.com/office/drawing/2014/main" id="{E753B5DC-87AA-D573-27A5-FB228B0F005E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c37746b31?vcp=1&amp;pid=39f507457&amp;color=0,0,0&amp;vtp=1&amp;bbb=1&amp;hb=1">
            <a:extLst>
              <a:ext uri="{FF2B5EF4-FFF2-40B4-BE49-F238E27FC236}">
                <a16:creationId xmlns:a16="http://schemas.microsoft.com/office/drawing/2014/main" id="{F46BE849-7031-ACC2-A684-06D01BEDB8B5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ac77c7c45?vcp=1&amp;pid=c37746b31&amp;color=0,0,0&amp;vtp=1&amp;bbb=1">
            <a:extLst>
              <a:ext uri="{FF2B5EF4-FFF2-40B4-BE49-F238E27FC236}">
                <a16:creationId xmlns:a16="http://schemas.microsoft.com/office/drawing/2014/main" id="{F971E7CB-527E-FCC5-01C1-3920942A6DD7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52_1#ac77c7c45.bracket?vcp=1&amp;pid=c37746b31&amp;color=0,0,0&amp;vpa=21&amp;vtp=1">
            <a:extLst>
              <a:ext uri="{FF2B5EF4-FFF2-40B4-BE49-F238E27FC236}">
                <a16:creationId xmlns:a16="http://schemas.microsoft.com/office/drawing/2014/main" id="{A3DDAD4F-FCA2-791B-FDF6-B14A12CCCEF0}"/>
              </a:ext>
            </a:extLst>
          </p:cNvPr>
          <p:cNvSpPr/>
          <p:nvPr/>
        </p:nvSpPr>
        <p:spPr>
          <a:xfrm>
            <a:off x="5820315" y="25263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51_2#ac77c7c45.choices?vcp=1&amp;pid=c37746b31&amp;color=0,0,0&amp;vtp=1&amp;bbb=1">
            <a:extLst>
              <a:ext uri="{FF2B5EF4-FFF2-40B4-BE49-F238E27FC236}">
                <a16:creationId xmlns:a16="http://schemas.microsoft.com/office/drawing/2014/main" id="{C3725CB6-C9F2-68C5-29F3-7E774F54C592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play.</a:t>
            </a:r>
            <a:endParaRPr lang="en-US" altLang="zh-CN" sz="2800" dirty="0"/>
          </a:p>
        </p:txBody>
      </p:sp>
      <p:sp>
        <p:nvSpPr>
          <p:cNvPr id="7" name="QC_8_BD.53_1#5f48717a7?vcp=1&amp;pid=c37746b31&amp;color=0,0,0&amp;vtp=1&amp;bbb=1">
            <a:extLst>
              <a:ext uri="{FF2B5EF4-FFF2-40B4-BE49-F238E27FC236}">
                <a16:creationId xmlns:a16="http://schemas.microsoft.com/office/drawing/2014/main" id="{12668C5D-33D9-C72C-4AA6-E0286D318324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54_1#5f48717a7.bracket?vcp=1&amp;pid=c37746b31&amp;color=0,0,0&amp;vpa=22&amp;vtp=1">
            <a:extLst>
              <a:ext uri="{FF2B5EF4-FFF2-40B4-BE49-F238E27FC236}">
                <a16:creationId xmlns:a16="http://schemas.microsoft.com/office/drawing/2014/main" id="{48C71184-D059-284A-1DD7-83DB404D4553}"/>
              </a:ext>
            </a:extLst>
          </p:cNvPr>
          <p:cNvSpPr/>
          <p:nvPr/>
        </p:nvSpPr>
        <p:spPr>
          <a:xfrm>
            <a:off x="4694777" y="37696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53_2#5f48717a7.choices?vcp=1&amp;pid=c37746b31&amp;color=0,0,0&amp;vtp=1&amp;bbb=1">
            <a:extLst>
              <a:ext uri="{FF2B5EF4-FFF2-40B4-BE49-F238E27FC236}">
                <a16:creationId xmlns:a16="http://schemas.microsoft.com/office/drawing/2014/main" id="{D158242E-E8CC-92ED-14F0-63DBD15E5661}"/>
              </a:ext>
            </a:extLst>
          </p:cNvPr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.Australia.</a:t>
            </a:r>
            <a:endParaRPr lang="en-US" altLang="zh-CN" sz="2800" dirty="0"/>
          </a:p>
        </p:txBody>
      </p:sp>
      <p:sp>
        <p:nvSpPr>
          <p:cNvPr id="10" name="QC_8_BD.55_1#d0b97f5d0?vcp=1&amp;pid=c37746b31&amp;color=0,0,0&amp;vtp=1&amp;bt=1&amp;bbb=1">
            <a:extLst>
              <a:ext uri="{FF2B5EF4-FFF2-40B4-BE49-F238E27FC236}">
                <a16:creationId xmlns:a16="http://schemas.microsoft.com/office/drawing/2014/main" id="{7C05D1B9-69C2-5824-F1A9-6E143C6888A3}"/>
              </a:ext>
            </a:extLst>
          </p:cNvPr>
          <p:cNvSpPr/>
          <p:nvPr/>
        </p:nvSpPr>
        <p:spPr>
          <a:xfrm>
            <a:off x="539496" y="50307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AN.56_1#d0b97f5d0.bracket?vcp=1&amp;pid=c37746b31&amp;color=0,0,0&amp;vpa=23&amp;vtp=1">
            <a:extLst>
              <a:ext uri="{FF2B5EF4-FFF2-40B4-BE49-F238E27FC236}">
                <a16:creationId xmlns:a16="http://schemas.microsoft.com/office/drawing/2014/main" id="{D93E15F3-D5C5-8F0B-A3FC-011C2C260581}"/>
              </a:ext>
            </a:extLst>
          </p:cNvPr>
          <p:cNvSpPr/>
          <p:nvPr/>
        </p:nvSpPr>
        <p:spPr>
          <a:xfrm>
            <a:off x="7871364" y="501738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8_BD.55_2#d0b97f5d0.choices?vcp=1&amp;pid=c37746b31&amp;color=0,0,0&amp;vtp=1&amp;bbb=1">
            <a:extLst>
              <a:ext uri="{FF2B5EF4-FFF2-40B4-BE49-F238E27FC236}">
                <a16:creationId xmlns:a16="http://schemas.microsoft.com/office/drawing/2014/main" id="{C6D3671E-D3A6-5C6E-88EC-71F7B867DA2B}"/>
              </a:ext>
            </a:extLst>
          </p:cNvPr>
          <p:cNvSpPr/>
          <p:nvPr/>
        </p:nvSpPr>
        <p:spPr>
          <a:xfrm>
            <a:off x="539496" y="565517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thirty.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6163709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BDD5F-CE03-0947-20D6-E02033A8F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57_1#066ebcb68?vcp=1&amp;pid=c37746b31&amp;color=0,0,0&amp;vtp=1&amp;bbb=1">
            <a:extLst>
              <a:ext uri="{FF2B5EF4-FFF2-40B4-BE49-F238E27FC236}">
                <a16:creationId xmlns:a16="http://schemas.microsoft.com/office/drawing/2014/main" id="{72A03688-F32F-7A63-101C-915F2EFF611D}"/>
              </a:ext>
            </a:extLst>
          </p:cNvPr>
          <p:cNvSpPr/>
          <p:nvPr/>
        </p:nvSpPr>
        <p:spPr>
          <a:xfrm>
            <a:off x="539496" y="14171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58_1#066ebcb68.bracket?vcp=1&amp;pid=c37746b31&amp;color=0,0,0&amp;vpa=24&amp;vtp=1">
            <a:extLst>
              <a:ext uri="{FF2B5EF4-FFF2-40B4-BE49-F238E27FC236}">
                <a16:creationId xmlns:a16="http://schemas.microsoft.com/office/drawing/2014/main" id="{6B4F2E9E-A42A-E5D3-C3CE-86214D12717D}"/>
              </a:ext>
            </a:extLst>
          </p:cNvPr>
          <p:cNvSpPr/>
          <p:nvPr/>
        </p:nvSpPr>
        <p:spPr>
          <a:xfrm>
            <a:off x="8004714" y="140376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57_2#066ebcb68.choices?vcp=1&amp;pid=c37746b31&amp;color=0,0,0&amp;vtp=1&amp;bbb=1">
            <a:extLst>
              <a:ext uri="{FF2B5EF4-FFF2-40B4-BE49-F238E27FC236}">
                <a16:creationId xmlns:a16="http://schemas.microsoft.com/office/drawing/2014/main" id="{6CB7207A-C1C4-978D-289C-6BE1D97BBB4E}"/>
              </a:ext>
            </a:extLst>
          </p:cNvPr>
          <p:cNvSpPr/>
          <p:nvPr/>
        </p:nvSpPr>
        <p:spPr>
          <a:xfrm>
            <a:off x="539496" y="20387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Bob.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Cindy.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.Jack.</a:t>
            </a:r>
            <a:endParaRPr lang="en-US" altLang="zh-CN" sz="2800" dirty="0"/>
          </a:p>
        </p:txBody>
      </p:sp>
      <p:sp>
        <p:nvSpPr>
          <p:cNvPr id="8" name="QC_8_BD.59_1#b01efc31b?vcp=1&amp;pid=c37746b31&amp;color=0,0,0&amp;vtp=1&amp;bt=1&amp;bbb=1">
            <a:extLst>
              <a:ext uri="{FF2B5EF4-FFF2-40B4-BE49-F238E27FC236}">
                <a16:creationId xmlns:a16="http://schemas.microsoft.com/office/drawing/2014/main" id="{6CD7A878-13D7-12BC-6586-D830C1C80347}"/>
              </a:ext>
            </a:extLst>
          </p:cNvPr>
          <p:cNvSpPr/>
          <p:nvPr/>
        </p:nvSpPr>
        <p:spPr>
          <a:xfrm>
            <a:off x="539496" y="2850522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60_1#b01efc31b.bracket?vcp=1&amp;pid=c37746b31&amp;color=0,0,0&amp;vpa=25&amp;vtp=1">
            <a:extLst>
              <a:ext uri="{FF2B5EF4-FFF2-40B4-BE49-F238E27FC236}">
                <a16:creationId xmlns:a16="http://schemas.microsoft.com/office/drawing/2014/main" id="{CAAE55DD-74C9-9741-A5B8-EBCB1E7AB7D3}"/>
              </a:ext>
            </a:extLst>
          </p:cNvPr>
          <p:cNvSpPr/>
          <p:nvPr/>
        </p:nvSpPr>
        <p:spPr>
          <a:xfrm>
            <a:off x="6488653" y="2843918"/>
            <a:ext cx="4953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59_2#b01efc31b.choices?vcp=1&amp;pid=c37746b31&amp;color=0,0,0&amp;vtp=1&amp;bbb=1">
            <a:extLst>
              <a:ext uri="{FF2B5EF4-FFF2-40B4-BE49-F238E27FC236}">
                <a16:creationId xmlns:a16="http://schemas.microsoft.com/office/drawing/2014/main" id="{884A9CD0-B80F-5839-06BD-01BFB1EF7A77}"/>
              </a:ext>
            </a:extLst>
          </p:cNvPr>
          <p:cNvSpPr/>
          <p:nvPr/>
        </p:nvSpPr>
        <p:spPr>
          <a:xfrm>
            <a:off x="539496" y="3430912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1199031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d8c0067a?sp=1&amp;vcp=1&amp;pid=af3d9d85b&amp;color=0,0,0&amp;vtp=1&amp;bt=1&amp;bbb=1"/>
          <p:cNvSpPr/>
          <p:nvPr/>
        </p:nvSpPr>
        <p:spPr>
          <a:xfrm>
            <a:off x="539496" y="382950"/>
            <a:ext cx="11109960" cy="5713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dc98a1086?vcp=1&amp;pid=9d8c0067a&amp;color=0,0,0&amp;vtp=1&amp;bbb=1&amp;hb=1"/>
          <p:cNvSpPr/>
          <p:nvPr/>
        </p:nvSpPr>
        <p:spPr>
          <a:xfrm>
            <a:off x="539496" y="903773"/>
            <a:ext cx="11109960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你将听到一篇短文，请根据短文内容，将所缺信息填在相应的横线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上，每空一词。短文读三遍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19" name="QM_7_BD.62_2#dc98a1086?colgroup=30&amp;vcp=1&amp;pid=9d8c0067a&amp;color=0,0,0&amp;vtp=1&amp;bbb=1&amp;hb=1"/>
          <p:cNvGraphicFramePr>
            <a:graphicFrameLocks noGrp="1"/>
          </p:cNvGraphicFramePr>
          <p:nvPr/>
        </p:nvGraphicFramePr>
        <p:xfrm>
          <a:off x="539496" y="1964992"/>
          <a:ext cx="11100816" cy="4349180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7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16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967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Activities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u="none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guitar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parents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●watch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photos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Conclusion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05听力专题训练五_07">
            <a:hlinkClick r:id="" action="ppaction://media"/>
            <a:extLst>
              <a:ext uri="{FF2B5EF4-FFF2-40B4-BE49-F238E27FC236}">
                <a16:creationId xmlns:a16="http://schemas.microsoft.com/office/drawing/2014/main" id="{2BB8DA08-9E04-8EA5-7346-0E830ECA8F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1784" y="628124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2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AS.78_1#c26fb4034?vcp=1&amp;pid=dc98a1086&amp;color=0,0,0&amp;vtp=1&amp;bbb=1&amp;hb=1"/>
          <p:cNvSpPr/>
          <p:nvPr/>
        </p:nvSpPr>
        <p:spPr>
          <a:xfrm>
            <a:off x="539496" y="591884"/>
            <a:ext cx="11109960" cy="5674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Sally.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guitar.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relaxed.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AS.12_1#ef5eaf8c7?vcp=1&amp;pid=0ff9147b1&amp;color=0,0,0&amp;vtp=1&amp;bbb=1"/>
          <p:cNvSpPr/>
          <p:nvPr/>
        </p:nvSpPr>
        <p:spPr>
          <a:xfrm>
            <a:off x="539496" y="2168461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1.Hush,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Nancy,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grapes?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3.Lucy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goodbye.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guitar,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DDAB7-0CBB-9C26-E4CA-121F89800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d8c0067a?sp=1&amp;vcp=1&amp;pid=af3d9d85b&amp;color=0,0,0&amp;vtp=1&amp;bt=1&amp;bbb=1">
            <a:extLst>
              <a:ext uri="{FF2B5EF4-FFF2-40B4-BE49-F238E27FC236}">
                <a16:creationId xmlns:a16="http://schemas.microsoft.com/office/drawing/2014/main" id="{83FE9D01-4B2F-4498-98F2-FC4670AC6A6D}"/>
              </a:ext>
            </a:extLst>
          </p:cNvPr>
          <p:cNvSpPr/>
          <p:nvPr/>
        </p:nvSpPr>
        <p:spPr>
          <a:xfrm>
            <a:off x="539496" y="382950"/>
            <a:ext cx="11109960" cy="5713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dc98a1086?vcp=1&amp;pid=9d8c0067a&amp;color=0,0,0&amp;vtp=1&amp;bbb=1&amp;hb=1">
            <a:extLst>
              <a:ext uri="{FF2B5EF4-FFF2-40B4-BE49-F238E27FC236}">
                <a16:creationId xmlns:a16="http://schemas.microsoft.com/office/drawing/2014/main" id="{B30B43BF-4FD8-3DA6-9289-A469BDE7B5CB}"/>
              </a:ext>
            </a:extLst>
          </p:cNvPr>
          <p:cNvSpPr/>
          <p:nvPr/>
        </p:nvSpPr>
        <p:spPr>
          <a:xfrm>
            <a:off x="539496" y="903773"/>
            <a:ext cx="11109960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，将所缺信息填在相应的横线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，每空一词。短文读三遍。</a:t>
            </a:r>
            <a:endParaRPr lang="en-US" altLang="zh-CN" sz="2800" dirty="0"/>
          </a:p>
        </p:txBody>
      </p:sp>
      <p:graphicFrame>
        <p:nvGraphicFramePr>
          <p:cNvPr id="19" name="QM_7_BD.62_2#dc98a1086?colgroup=30&amp;vcp=1&amp;pid=9d8c0067a&amp;color=0,0,0&amp;vtp=1&amp;bbb=1&amp;hb=1">
            <a:extLst>
              <a:ext uri="{FF2B5EF4-FFF2-40B4-BE49-F238E27FC236}">
                <a16:creationId xmlns:a16="http://schemas.microsoft.com/office/drawing/2014/main" id="{8102A5FE-C2D3-EE1B-7E69-D99D3FC9C97B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1964992"/>
          <a:ext cx="11100816" cy="4349180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7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16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967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Activities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u="none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guitar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parents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●watch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photos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Conclusion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M_7_AN.63_1#dc98a1086.blank?vcp=1&amp;pid=9d8c0067a&amp;color=0,0,0&amp;vpa=26&amp;vtp=1&amp;bbb=1">
            <a:extLst>
              <a:ext uri="{FF2B5EF4-FFF2-40B4-BE49-F238E27FC236}">
                <a16:creationId xmlns:a16="http://schemas.microsoft.com/office/drawing/2014/main" id="{D514125E-9501-0514-76A2-139780C5B0C6}"/>
              </a:ext>
            </a:extLst>
          </p:cNvPr>
          <p:cNvSpPr/>
          <p:nvPr/>
        </p:nvSpPr>
        <p:spPr>
          <a:xfrm>
            <a:off x="5715254" y="1920479"/>
            <a:ext cx="110648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endParaRPr lang="en-US" altLang="zh-CN" sz="2800" dirty="0"/>
          </a:p>
        </p:txBody>
      </p:sp>
      <p:sp>
        <p:nvSpPr>
          <p:cNvPr id="6" name="QM_7_AN.64_1#dc98a1086.blank?vcp=1&amp;pid=9d8c0067a&amp;color=0,0,0&amp;vpa=27&amp;vtp=1&amp;bbb=1">
            <a:extLst>
              <a:ext uri="{FF2B5EF4-FFF2-40B4-BE49-F238E27FC236}">
                <a16:creationId xmlns:a16="http://schemas.microsoft.com/office/drawing/2014/main" id="{002BDBF3-3E35-A691-9B69-E79A55CDF9EB}"/>
              </a:ext>
            </a:extLst>
          </p:cNvPr>
          <p:cNvSpPr/>
          <p:nvPr/>
        </p:nvSpPr>
        <p:spPr>
          <a:xfrm>
            <a:off x="6297001" y="3036365"/>
            <a:ext cx="10858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endParaRPr lang="en-US" altLang="zh-CN" sz="2800" dirty="0"/>
          </a:p>
        </p:txBody>
      </p:sp>
      <p:sp>
        <p:nvSpPr>
          <p:cNvPr id="7" name="QM_7_AN.65_1#dc98a1086.blank?vcp=1&amp;pid=9d8c0067a&amp;color=0,0,0&amp;vpa=28&amp;vtp=1&amp;bbb=1">
            <a:extLst>
              <a:ext uri="{FF2B5EF4-FFF2-40B4-BE49-F238E27FC236}">
                <a16:creationId xmlns:a16="http://schemas.microsoft.com/office/drawing/2014/main" id="{562CB103-7E60-1190-64A7-4F310BCFDB2B}"/>
              </a:ext>
            </a:extLst>
          </p:cNvPr>
          <p:cNvSpPr/>
          <p:nvPr/>
        </p:nvSpPr>
        <p:spPr>
          <a:xfrm>
            <a:off x="7709875" y="4144027"/>
            <a:ext cx="11477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endParaRPr lang="en-US" altLang="zh-CN" sz="2800" dirty="0"/>
          </a:p>
        </p:txBody>
      </p:sp>
      <p:sp>
        <p:nvSpPr>
          <p:cNvPr id="8" name="QM_7_AN.66_1#dc98a1086.blank?vcp=1&amp;pid=9d8c0067a&amp;color=0,0,0&amp;vpa=29&amp;vtp=1&amp;bbb=1">
            <a:extLst>
              <a:ext uri="{FF2B5EF4-FFF2-40B4-BE49-F238E27FC236}">
                <a16:creationId xmlns:a16="http://schemas.microsoft.com/office/drawing/2014/main" id="{FB000E66-1353-67E8-E83D-BD560C64ED8A}"/>
              </a:ext>
            </a:extLst>
          </p:cNvPr>
          <p:cNvSpPr/>
          <p:nvPr/>
        </p:nvSpPr>
        <p:spPr>
          <a:xfrm>
            <a:off x="5241439" y="4684380"/>
            <a:ext cx="752475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shy</a:t>
            </a:r>
            <a:endParaRPr lang="en-US" altLang="zh-CN" sz="2800" dirty="0"/>
          </a:p>
        </p:txBody>
      </p:sp>
      <p:sp>
        <p:nvSpPr>
          <p:cNvPr id="9" name="QM_7_AN.67_1#dc98a1086.blank?vcp=1&amp;pid=9d8c0067a&amp;color=0,0,0&amp;vpa=30&amp;vtp=1&amp;bbb=1">
            <a:extLst>
              <a:ext uri="{FF2B5EF4-FFF2-40B4-BE49-F238E27FC236}">
                <a16:creationId xmlns:a16="http://schemas.microsoft.com/office/drawing/2014/main" id="{CA8EA618-4B55-40D3-D35A-96CC5D0C3E9A}"/>
              </a:ext>
            </a:extLst>
          </p:cNvPr>
          <p:cNvSpPr/>
          <p:nvPr/>
        </p:nvSpPr>
        <p:spPr>
          <a:xfrm>
            <a:off x="6046302" y="5793535"/>
            <a:ext cx="8699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775503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315bcc14?sp=1&amp;vcp=1&amp;pid=af3d9d85b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0ff9147b1?vcp=1&amp;pid=c315bcc14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sp>
        <p:nvSpPr>
          <p:cNvPr id="5" name="QB_8_BD.2_1#bb59b95a8?htil=1&amp;vcp=1&amp;pid=0ff9147b1&amp;color=0,0,0&amp;vtp=1&amp;bbb=1"/>
          <p:cNvSpPr/>
          <p:nvPr/>
        </p:nvSpPr>
        <p:spPr>
          <a:xfrm>
            <a:off x="539496" y="253966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6" name="QB_8_AN.3_1#bb59b95a8.blank?vcp=1&amp;pid=0ff9147b1&amp;color=0,0,0&amp;vpa=1&amp;vtp=1"/>
          <p:cNvSpPr/>
          <p:nvPr/>
        </p:nvSpPr>
        <p:spPr>
          <a:xfrm>
            <a:off x="791115" y="24882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B_8_BD.4_1#77bf3a439?htil=1&amp;vcp=1&amp;pid=0ff9147b1&amp;color=0,0,0&amp;vtp=1&amp;bbb=1"/>
          <p:cNvSpPr/>
          <p:nvPr/>
        </p:nvSpPr>
        <p:spPr>
          <a:xfrm>
            <a:off x="539496" y="316132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8" name="QB_8_AN.5_1#77bf3a439.blank?vcp=1&amp;pid=0ff9147b1&amp;color=0,0,0&amp;vpa=2&amp;vtp=1"/>
          <p:cNvSpPr/>
          <p:nvPr/>
        </p:nvSpPr>
        <p:spPr>
          <a:xfrm>
            <a:off x="816515" y="3109894"/>
            <a:ext cx="457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9" name="QB_8_BD.6_1#d0d2f0fec?htil=1&amp;vcp=1&amp;pid=0ff9147b1&amp;color=0,0,0&amp;vtp=1&amp;bbb=1"/>
          <p:cNvSpPr/>
          <p:nvPr/>
        </p:nvSpPr>
        <p:spPr>
          <a:xfrm>
            <a:off x="539496" y="378299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0" name="QB_8_AN.7_1#d0d2f0fec.blank?vcp=1&amp;pid=0ff9147b1&amp;color=0,0,0&amp;vpa=3&amp;vtp=1"/>
          <p:cNvSpPr/>
          <p:nvPr/>
        </p:nvSpPr>
        <p:spPr>
          <a:xfrm>
            <a:off x="778415" y="37315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1" name="QB_8_BD.8_1#afe484d01?htil=1&amp;vcp=1&amp;pid=0ff9147b1&amp;color=0,0,0&amp;vtp=1&amp;bbb=1"/>
          <p:cNvSpPr/>
          <p:nvPr/>
        </p:nvSpPr>
        <p:spPr>
          <a:xfrm>
            <a:off x="539496" y="440465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2" name="QB_8_AN.9_1#afe484d01.blank?vcp=1&amp;pid=0ff9147b1&amp;color=0,0,0&amp;vpa=4&amp;vtp=1"/>
          <p:cNvSpPr/>
          <p:nvPr/>
        </p:nvSpPr>
        <p:spPr>
          <a:xfrm>
            <a:off x="803815" y="4353224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3" name="QB_8_BD.10_1#ef5eaf8c7?vcp=1&amp;pid=0ff9147b1&amp;color=0,0,0&amp;vtp=1&amp;bt=1&amp;bbb=1"/>
          <p:cNvSpPr/>
          <p:nvPr/>
        </p:nvSpPr>
        <p:spPr>
          <a:xfrm>
            <a:off x="539496" y="51550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4" name="QB_8_AN.11_1#ef5eaf8c7.blank?vcp=1&amp;pid=0ff9147b1&amp;color=0,0,0&amp;vpa=5&amp;vtp=1"/>
          <p:cNvSpPr/>
          <p:nvPr/>
        </p:nvSpPr>
        <p:spPr>
          <a:xfrm>
            <a:off x="778415" y="51036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15" name="QM_7_BD.1_2#0ff9147b1?htil=1&amp;vcp=1&amp;pid=c315bcc14&amp;color=0,0,0&amp;tib=255,255,255&amp;vtp=1" descr="preencoded.png">
            <a:extLst>
              <a:ext uri="{FF2B5EF4-FFF2-40B4-BE49-F238E27FC236}">
                <a16:creationId xmlns:a16="http://schemas.microsoft.com/office/drawing/2014/main" id="{9213F8C5-5A96-28A4-4D15-35BFC47ECB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7227" y="2360491"/>
            <a:ext cx="5458968" cy="382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4c5b9855?sp=1&amp;vcp=1&amp;pid=af3d9d85b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5c5767703?vcp=1&amp;pid=b4c5b9855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65d3161ce?vcp=1&amp;pid=b4c5b9855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13_2#65d3161ce.choices?vcp=1&amp;pid=b4c5b9855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61130" algn="l"/>
                <a:tab pos="75545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endParaRPr lang="en-US" altLang="zh-CN" sz="2800" dirty="0"/>
          </a:p>
        </p:txBody>
      </p:sp>
      <p:sp>
        <p:nvSpPr>
          <p:cNvPr id="7" name="QC_7_BD.15_1#d4b68e7e8?vcp=1&amp;pid=b4c5b9855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BD.15_2#d4b68e7e8.choices?vcp=1&amp;pid=b4c5b9855&amp;color=0,0,0&amp;vtp=1&amp;bbb=1"/>
          <p:cNvSpPr/>
          <p:nvPr/>
        </p:nvSpPr>
        <p:spPr>
          <a:xfrm>
            <a:off x="539496" y="4412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  <a:endParaRPr lang="en-US" altLang="zh-CN" sz="2800" dirty="0"/>
          </a:p>
        </p:txBody>
      </p:sp>
      <p:pic>
        <p:nvPicPr>
          <p:cNvPr id="5" name="05听力专题训练五_02">
            <a:hlinkClick r:id="" action="ppaction://media"/>
            <a:extLst>
              <a:ext uri="{FF2B5EF4-FFF2-40B4-BE49-F238E27FC236}">
                <a16:creationId xmlns:a16="http://schemas.microsoft.com/office/drawing/2014/main" id="{7B49FFE5-E906-1165-86D7-15334636F3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0579" y="633734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62e0f22b2?vcp=1&amp;pid=b4c5b9855&amp;color=0,0,0&amp;vtp=1&amp;bt=1&amp;bbb=1"/>
          <p:cNvSpPr/>
          <p:nvPr/>
        </p:nvSpPr>
        <p:spPr>
          <a:xfrm>
            <a:off x="539496" y="11045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17_2#62e0f22b2.choices?vcp=1&amp;pid=b4c5b9855&amp;color=0,0,0&amp;vtp=1&amp;bbb=1"/>
          <p:cNvSpPr/>
          <p:nvPr/>
        </p:nvSpPr>
        <p:spPr>
          <a:xfrm>
            <a:off x="539496" y="17290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.Surprised.</a:t>
            </a:r>
            <a:endParaRPr lang="en-US" altLang="zh-CN" sz="2800" dirty="0"/>
          </a:p>
        </p:txBody>
      </p:sp>
      <p:sp>
        <p:nvSpPr>
          <p:cNvPr id="5" name="QC_7_BD.19_1#0e532d214?vcp=1&amp;pid=b4c5b9855&amp;color=0,0,0&amp;vtp=1&amp;bbb=1"/>
          <p:cNvSpPr/>
          <p:nvPr/>
        </p:nvSpPr>
        <p:spPr>
          <a:xfrm>
            <a:off x="539496" y="23506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BD.19_2#0e532d214.choices?vcp=1&amp;pid=b4c5b9855&amp;color=0,0,0&amp;vtp=1&amp;bbb=1"/>
          <p:cNvSpPr/>
          <p:nvPr/>
        </p:nvSpPr>
        <p:spPr>
          <a:xfrm>
            <a:off x="539496" y="29723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guitar.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camera.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computer.</a:t>
            </a:r>
            <a:endParaRPr lang="en-US" altLang="zh-CN" sz="2800" dirty="0"/>
          </a:p>
        </p:txBody>
      </p:sp>
      <p:sp>
        <p:nvSpPr>
          <p:cNvPr id="8" name="QC_7_BD.21_1#769a0c76d?vcp=1&amp;pid=b4c5b9855&amp;color=0,0,0&amp;vtp=1&amp;bt=1&amp;bbb=1"/>
          <p:cNvSpPr/>
          <p:nvPr/>
        </p:nvSpPr>
        <p:spPr>
          <a:xfrm>
            <a:off x="539496" y="37400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conversation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BD.21_2#769a0c76d.choices?vcp=1&amp;pid=b4c5b9855&amp;color=0,0,0&amp;vtp=1&amp;bbb=1"/>
          <p:cNvSpPr/>
          <p:nvPr/>
        </p:nvSpPr>
        <p:spPr>
          <a:xfrm>
            <a:off x="539496" y="436450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325620" algn="l"/>
                <a:tab pos="76352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cinema.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AS.23_1#769a0c76d?vcp=1&amp;pid=b4c5b9855&amp;color=0,0,0&amp;vtp=1&amp;bbb=1&amp;hb=1"/>
          <p:cNvSpPr/>
          <p:nvPr/>
        </p:nvSpPr>
        <p:spPr>
          <a:xfrm>
            <a:off x="539496" y="543472"/>
            <a:ext cx="11109960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Xuan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Zhang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to.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Liang,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guitar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madam?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blouse.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size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size.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ED7D2-0F23-437F-59FB-E4F383F63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4c5b9855?sp=1&amp;vcp=1&amp;pid=af3d9d85b&amp;color=0,0,0&amp;vtp=1&amp;bt=1&amp;bbb=1">
            <a:extLst>
              <a:ext uri="{FF2B5EF4-FFF2-40B4-BE49-F238E27FC236}">
                <a16:creationId xmlns:a16="http://schemas.microsoft.com/office/drawing/2014/main" id="{61E94C68-D03F-5705-9D3A-2E0F0B4A7BA5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5c5767703?vcp=1&amp;pid=b4c5b9855&amp;color=0,0,0&amp;vtp=1&amp;bbb=1&amp;hb=1">
            <a:extLst>
              <a:ext uri="{FF2B5EF4-FFF2-40B4-BE49-F238E27FC236}">
                <a16:creationId xmlns:a16="http://schemas.microsoft.com/office/drawing/2014/main" id="{B01460BA-7FD4-71F0-7676-36EFA9C21E4D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65d3161ce?vcp=1&amp;pid=b4c5b9855&amp;color=0,0,0&amp;vtp=1&amp;bbb=1">
            <a:extLst>
              <a:ext uri="{FF2B5EF4-FFF2-40B4-BE49-F238E27FC236}">
                <a16:creationId xmlns:a16="http://schemas.microsoft.com/office/drawing/2014/main" id="{C995C7D6-C189-376E-7686-6765D1BEB8DC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4_1#65d3161ce.bracket?vcp=1&amp;pid=b4c5b9855&amp;color=0,0,0&amp;vpa=6&amp;vtp=1">
            <a:extLst>
              <a:ext uri="{FF2B5EF4-FFF2-40B4-BE49-F238E27FC236}">
                <a16:creationId xmlns:a16="http://schemas.microsoft.com/office/drawing/2014/main" id="{69563E43-D064-295C-5607-8C130A5F1B37}"/>
              </a:ext>
            </a:extLst>
          </p:cNvPr>
          <p:cNvSpPr/>
          <p:nvPr/>
        </p:nvSpPr>
        <p:spPr>
          <a:xfrm>
            <a:off x="6191790" y="25263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3_2#65d3161ce.choices?vcp=1&amp;pid=b4c5b9855&amp;color=0,0,0&amp;vtp=1&amp;bbb=1">
            <a:extLst>
              <a:ext uri="{FF2B5EF4-FFF2-40B4-BE49-F238E27FC236}">
                <a16:creationId xmlns:a16="http://schemas.microsoft.com/office/drawing/2014/main" id="{4E60FD54-1AB1-8918-2298-C579A21ED71A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61130" algn="l"/>
                <a:tab pos="75545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endParaRPr lang="en-US" altLang="zh-CN" sz="2800" dirty="0"/>
          </a:p>
        </p:txBody>
      </p:sp>
      <p:sp>
        <p:nvSpPr>
          <p:cNvPr id="7" name="QC_7_BD.15_1#d4b68e7e8?vcp=1&amp;pid=b4c5b9855&amp;color=0,0,0&amp;vtp=1&amp;bbb=1">
            <a:extLst>
              <a:ext uri="{FF2B5EF4-FFF2-40B4-BE49-F238E27FC236}">
                <a16:creationId xmlns:a16="http://schemas.microsoft.com/office/drawing/2014/main" id="{C605E571-24B2-DA02-0618-899FAB6A915A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7_AN.16_1#d4b68e7e8.bracket?vcp=1&amp;pid=b4c5b9855&amp;color=0,0,0&amp;vpa=7&amp;vtp=1">
            <a:extLst>
              <a:ext uri="{FF2B5EF4-FFF2-40B4-BE49-F238E27FC236}">
                <a16:creationId xmlns:a16="http://schemas.microsoft.com/office/drawing/2014/main" id="{4DD7D69A-08ED-0B1E-3D99-382F91FC924A}"/>
              </a:ext>
            </a:extLst>
          </p:cNvPr>
          <p:cNvSpPr/>
          <p:nvPr/>
        </p:nvSpPr>
        <p:spPr>
          <a:xfrm>
            <a:off x="9546178" y="37696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BD.15_2#d4b68e7e8.choices?vcp=1&amp;pid=b4c5b9855&amp;color=0,0,0&amp;vtp=1&amp;bbb=1">
            <a:extLst>
              <a:ext uri="{FF2B5EF4-FFF2-40B4-BE49-F238E27FC236}">
                <a16:creationId xmlns:a16="http://schemas.microsoft.com/office/drawing/2014/main" id="{A37EDA97-BB26-5C02-B043-86DF86D1EFF4}"/>
              </a:ext>
            </a:extLst>
          </p:cNvPr>
          <p:cNvSpPr/>
          <p:nvPr/>
        </p:nvSpPr>
        <p:spPr>
          <a:xfrm>
            <a:off x="539496" y="4412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1604177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594E2-C288-F9E9-C03B-8BDEA6358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62e0f22b2?vcp=1&amp;pid=b4c5b9855&amp;color=0,0,0&amp;vtp=1&amp;bt=1&amp;bbb=1">
            <a:extLst>
              <a:ext uri="{FF2B5EF4-FFF2-40B4-BE49-F238E27FC236}">
                <a16:creationId xmlns:a16="http://schemas.microsoft.com/office/drawing/2014/main" id="{04C9AFB4-A143-51CB-31D2-FAC9135CDC86}"/>
              </a:ext>
            </a:extLst>
          </p:cNvPr>
          <p:cNvSpPr/>
          <p:nvPr/>
        </p:nvSpPr>
        <p:spPr>
          <a:xfrm>
            <a:off x="539496" y="11045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8_1#62e0f22b2.bracket?vcp=1&amp;pid=b4c5b9855&amp;color=0,0,0&amp;vpa=8&amp;vtp=1">
            <a:extLst>
              <a:ext uri="{FF2B5EF4-FFF2-40B4-BE49-F238E27FC236}">
                <a16:creationId xmlns:a16="http://schemas.microsoft.com/office/drawing/2014/main" id="{E08C0270-9C33-B5BB-7023-B6BCEDF9C250}"/>
              </a:ext>
            </a:extLst>
          </p:cNvPr>
          <p:cNvSpPr/>
          <p:nvPr/>
        </p:nvSpPr>
        <p:spPr>
          <a:xfrm>
            <a:off x="5474366" y="109122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7_2#62e0f22b2.choices?vcp=1&amp;pid=b4c5b9855&amp;color=0,0,0&amp;vtp=1&amp;bbb=1">
            <a:extLst>
              <a:ext uri="{FF2B5EF4-FFF2-40B4-BE49-F238E27FC236}">
                <a16:creationId xmlns:a16="http://schemas.microsoft.com/office/drawing/2014/main" id="{A6F9A45F-7892-7221-BE10-5486D7A9DECA}"/>
              </a:ext>
            </a:extLst>
          </p:cNvPr>
          <p:cNvSpPr/>
          <p:nvPr/>
        </p:nvSpPr>
        <p:spPr>
          <a:xfrm>
            <a:off x="539496" y="17290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.Surprised.</a:t>
            </a:r>
            <a:endParaRPr lang="en-US" altLang="zh-CN" sz="2800" dirty="0"/>
          </a:p>
        </p:txBody>
      </p:sp>
      <p:sp>
        <p:nvSpPr>
          <p:cNvPr id="5" name="QC_7_BD.19_1#0e532d214?vcp=1&amp;pid=b4c5b9855&amp;color=0,0,0&amp;vtp=1&amp;bbb=1">
            <a:extLst>
              <a:ext uri="{FF2B5EF4-FFF2-40B4-BE49-F238E27FC236}">
                <a16:creationId xmlns:a16="http://schemas.microsoft.com/office/drawing/2014/main" id="{E54FB43E-71E1-BE48-08DB-E3AC2622D6CB}"/>
              </a:ext>
            </a:extLst>
          </p:cNvPr>
          <p:cNvSpPr/>
          <p:nvPr/>
        </p:nvSpPr>
        <p:spPr>
          <a:xfrm>
            <a:off x="539496" y="23506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0_1#0e532d214.bracket?vcp=1&amp;pid=b4c5b9855&amp;color=0,0,0&amp;vpa=9&amp;vtp=1">
            <a:extLst>
              <a:ext uri="{FF2B5EF4-FFF2-40B4-BE49-F238E27FC236}">
                <a16:creationId xmlns:a16="http://schemas.microsoft.com/office/drawing/2014/main" id="{290C4DC7-09E4-BD28-1079-B6DC9C4CA207}"/>
              </a:ext>
            </a:extLst>
          </p:cNvPr>
          <p:cNvSpPr/>
          <p:nvPr/>
        </p:nvSpPr>
        <p:spPr>
          <a:xfrm>
            <a:off x="5877465" y="23373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9_2#0e532d214.choices?vcp=1&amp;pid=b4c5b9855&amp;color=0,0,0&amp;vtp=1&amp;bbb=1">
            <a:extLst>
              <a:ext uri="{FF2B5EF4-FFF2-40B4-BE49-F238E27FC236}">
                <a16:creationId xmlns:a16="http://schemas.microsoft.com/office/drawing/2014/main" id="{E1E59E46-40E8-D5C7-33BE-B4E41E6B9BB3}"/>
              </a:ext>
            </a:extLst>
          </p:cNvPr>
          <p:cNvSpPr/>
          <p:nvPr/>
        </p:nvSpPr>
        <p:spPr>
          <a:xfrm>
            <a:off x="539496" y="29723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guitar.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camera.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computer.</a:t>
            </a:r>
            <a:endParaRPr lang="en-US" altLang="zh-CN" sz="2800" dirty="0"/>
          </a:p>
        </p:txBody>
      </p:sp>
      <p:sp>
        <p:nvSpPr>
          <p:cNvPr id="8" name="QC_7_BD.21_1#769a0c76d?vcp=1&amp;pid=b4c5b9855&amp;color=0,0,0&amp;vtp=1&amp;bt=1&amp;bbb=1">
            <a:extLst>
              <a:ext uri="{FF2B5EF4-FFF2-40B4-BE49-F238E27FC236}">
                <a16:creationId xmlns:a16="http://schemas.microsoft.com/office/drawing/2014/main" id="{83CAD500-066D-35AA-BD3C-20668A41D349}"/>
              </a:ext>
            </a:extLst>
          </p:cNvPr>
          <p:cNvSpPr/>
          <p:nvPr/>
        </p:nvSpPr>
        <p:spPr>
          <a:xfrm>
            <a:off x="539496" y="37400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conversation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AN.22_1#769a0c76d.bracket?vcp=1&amp;pid=b4c5b9855&amp;color=0,0,0&amp;vpa=10&amp;vtp=1">
            <a:extLst>
              <a:ext uri="{FF2B5EF4-FFF2-40B4-BE49-F238E27FC236}">
                <a16:creationId xmlns:a16="http://schemas.microsoft.com/office/drawing/2014/main" id="{6B103CD9-FC57-F417-4D67-1C82183AA584}"/>
              </a:ext>
            </a:extLst>
          </p:cNvPr>
          <p:cNvSpPr/>
          <p:nvPr/>
        </p:nvSpPr>
        <p:spPr>
          <a:xfrm>
            <a:off x="8931814" y="37267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21_2#769a0c76d.choices?vcp=1&amp;pid=b4c5b9855&amp;color=0,0,0&amp;vtp=1&amp;bbb=1">
            <a:extLst>
              <a:ext uri="{FF2B5EF4-FFF2-40B4-BE49-F238E27FC236}">
                <a16:creationId xmlns:a16="http://schemas.microsoft.com/office/drawing/2014/main" id="{28B31D65-89D7-3640-0840-8656766246D1}"/>
              </a:ext>
            </a:extLst>
          </p:cNvPr>
          <p:cNvSpPr/>
          <p:nvPr/>
        </p:nvSpPr>
        <p:spPr>
          <a:xfrm>
            <a:off x="539496" y="436450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325620" algn="l"/>
                <a:tab pos="76352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cinema.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2455284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2493</Words>
  <Application>Microsoft Office PowerPoint</Application>
  <PresentationFormat>宽屏</PresentationFormat>
  <Paragraphs>314</Paragraphs>
  <Slides>30</Slides>
  <Notes>30</Notes>
  <HiddenSlides>0</HiddenSlides>
  <MMClips>7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6" baseType="lpstr">
      <vt:lpstr>Arial (正文)</vt:lpstr>
      <vt:lpstr>华文隶书</vt:lpstr>
      <vt:lpstr>宋体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8</cp:revision>
  <dcterms:created xsi:type="dcterms:W3CDTF">2024-11-28T03:42:00Z</dcterms:created>
  <dcterms:modified xsi:type="dcterms:W3CDTF">2025-07-24T01:29:38Z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787D52B9B5384992B24777CB9C819654_12</vt:lpwstr>
  </property>
  <property fmtid="{D5CDD505-2E9C-101B-9397-08002B2CF9AE}" pid="3" name="KSOProductBuildVer">
    <vt:lpwstr>2052-12.1.0.18912</vt:lpwstr>
  </property>
</Properties>
</file>