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6" r:id="rId3"/>
    <p:sldId id="257" r:id="rId4"/>
    <p:sldId id="258" r:id="rId5"/>
    <p:sldId id="260" r:id="rId6"/>
    <p:sldId id="261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14" autoAdjust="0"/>
    <p:restoredTop sz="94660"/>
  </p:normalViewPr>
  <p:slideViewPr>
    <p:cSldViewPr snapToGrid="0">
      <p:cViewPr varScale="1">
        <p:scale>
          <a:sx n="75" d="100"/>
          <a:sy n="75" d="100"/>
        </p:scale>
        <p:origin x="288" y="3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B5366ED-0FCB-BCBA-324F-CB2182FB84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4D770C62-A697-B8C1-415B-A44AE7EEE1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B4AE7B7-D6B6-0298-9F90-DFFEEA7E3B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A496B-A58D-4FA7-B9C3-943B5457B4C5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F45BFFF-CDA3-9CBC-1C6B-8D75758187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9B532D4-6DF4-8E30-11E8-EC4A21F604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C444C-09BD-466B-8383-A25BD8895E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4388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02E4A90-26B9-608A-7998-300A41759F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6E6177BB-1635-972E-DE81-68D89E6FD53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057E5C6-7A86-8ED9-3808-84AC651F1D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A496B-A58D-4FA7-B9C3-943B5457B4C5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7571DFD-B599-A1D8-F396-C25BED125C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6B0B1ED-78A1-BEFB-86BD-AF8D392FCF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C444C-09BD-466B-8383-A25BD8895E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12608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8D45470B-C682-2BA8-B675-7123206A55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8390ABF-8F2E-7A4D-4D4A-CDE312B6E85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E28FB62-9A5A-E570-44FC-A7CCAF9448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A496B-A58D-4FA7-B9C3-943B5457B4C5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81E8AFB-AB13-9E91-5D04-BF74AD8FFE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D7EE675-FE5A-F643-31E0-A21864298D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C444C-09BD-466B-8383-A25BD8895E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79110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A39F60-3A15-0AC6-985B-9960F1E9C1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5A08984-31A8-DB86-0C79-68BF3B9E53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522702F-A493-0B28-B9AF-E09379AF80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A496B-A58D-4FA7-B9C3-943B5457B4C5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D41026F-A2D6-C6F8-E961-B17EF2FCE3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3BABDA0-609F-9A3B-9B9F-3DBD500570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C444C-09BD-466B-8383-A25BD8895E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3082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8CA7DD6-8166-B93B-BCC3-898F87986A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C1BC988-E61E-2F1B-9353-865F1121CB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AD70282-FEC6-7CDF-486F-07499ADD40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A496B-A58D-4FA7-B9C3-943B5457B4C5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5A86F4C-71F3-1DD4-E918-A1AB0AE439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31C43D4-E3AE-9501-2C9A-76E544B914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C444C-09BD-466B-8383-A25BD8895E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40734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E5F29FA-A286-44AA-14FD-E51F0E7B75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5904ABF-668C-A4A5-793F-B9B7D024B2F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A1D650E5-F56B-E978-5DC7-86A5E5F216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A9DD4F4-B0EF-0CC8-BD0C-4D67353E94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A496B-A58D-4FA7-B9C3-943B5457B4C5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C0FEF9A-A0BC-A5CE-4650-67560BDE9F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E44464D-56FB-97D7-61C4-1C22859672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C444C-09BD-466B-8383-A25BD8895E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31404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58D8843-8FF9-FDD1-3C0E-34FD21B81D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36B6875-FDE6-EE73-A651-67408B98D9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36C8255B-7E97-31DF-A87C-13190BE784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1B915758-ABDC-8855-9340-FA325ACEB60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0326178A-336F-126F-D20C-C09981E0518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AF3F14B2-8DC0-9E9F-C35F-0487729AC4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A496B-A58D-4FA7-B9C3-943B5457B4C5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21F4AF6-2193-B244-1AF6-0B68BF36C3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4F3680A-E350-20F1-E10B-7F245EAE3F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C444C-09BD-466B-8383-A25BD8895E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38679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49ACC01-E103-D4F2-ACCA-67446C1DCE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3AAD9C79-EC93-321D-CC3D-7AB00B666C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A496B-A58D-4FA7-B9C3-943B5457B4C5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91D564D5-E034-956C-60A6-0A542E3CE5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08F3060-44FA-BC3B-C70E-174C4680B9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C444C-09BD-466B-8383-A25BD8895E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60158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C77E49DD-C1B8-82D6-0311-C15D424756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A496B-A58D-4FA7-B9C3-943B5457B4C5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0E54D7BC-F459-907A-625B-59E0E309C2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22A66D4-68FD-7476-B1F7-13B1244062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C444C-09BD-466B-8383-A25BD8895E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24269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43B6591-E0C0-474F-951B-21DCC51219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715CAD0-F0D6-AC60-F259-95FDA76F09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CF25F6A-09A2-77BC-356F-321EAC01D2B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48ED5EB-9AA9-B400-AA98-8450FBCDED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A496B-A58D-4FA7-B9C3-943B5457B4C5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CDFD2DB-DEF9-1E5A-920C-9CDFA2F2C3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DAF7A19-4561-BEA6-50DA-852D4D07AD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C444C-09BD-466B-8383-A25BD8895E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7530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D955177-6ADC-6672-0D4E-28F4AD2A79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F9580B19-E61E-0D6B-928D-29F46EC8548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CD8CF768-2202-09BF-6631-8D98CD81C9B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8B8BC0-B395-D500-6F11-1E615AFCD0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A496B-A58D-4FA7-B9C3-943B5457B4C5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F2A687D-0C9B-E133-9A1F-944FC262A7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F015AA2-F1C2-49DB-33F6-AA7B9A92A7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C444C-09BD-466B-8383-A25BD8895E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20006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D95267D9-C2CB-85D1-9084-4BF2019479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C61A7A9-F9AA-74E4-B438-410A3D0153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8423B41-3DE0-E087-E0D6-AA5EE4AF548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6A496B-A58D-4FA7-B9C3-943B5457B4C5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452F2E6-88ED-CEAC-7DA3-CCB89FD9372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B719C7C-F7F9-17AA-B114-0F11598283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DC444C-09BD-466B-8383-A25BD8895E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91689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2F89598-3319-12E6-C75E-739555EDCE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19933A21-2D74-9236-D300-CACDB9C47A9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9220" y="766334"/>
            <a:ext cx="7755759" cy="5223732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B8F4CE06-19EC-A2C8-501D-A0DB14B841A0}"/>
              </a:ext>
            </a:extLst>
          </p:cNvPr>
          <p:cNvSpPr txBox="1"/>
          <p:nvPr/>
        </p:nvSpPr>
        <p:spPr>
          <a:xfrm>
            <a:off x="3384550" y="2393950"/>
            <a:ext cx="10731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408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183C690-78C1-B8CA-F688-21DA649339D5}"/>
              </a:ext>
            </a:extLst>
          </p:cNvPr>
          <p:cNvSpPr txBox="1"/>
          <p:nvPr/>
        </p:nvSpPr>
        <p:spPr>
          <a:xfrm>
            <a:off x="4694620" y="2787710"/>
            <a:ext cx="10731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340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B5B4F5C-48B0-D973-9868-E242861DEAB8}"/>
              </a:ext>
            </a:extLst>
          </p:cNvPr>
          <p:cNvSpPr txBox="1"/>
          <p:nvPr/>
        </p:nvSpPr>
        <p:spPr>
          <a:xfrm>
            <a:off x="6415470" y="2787710"/>
            <a:ext cx="10731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68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E864C79-E714-BE21-7207-163D8F0F4A02}"/>
              </a:ext>
            </a:extLst>
          </p:cNvPr>
          <p:cNvSpPr txBox="1"/>
          <p:nvPr/>
        </p:nvSpPr>
        <p:spPr>
          <a:xfrm>
            <a:off x="7228270" y="2794060"/>
            <a:ext cx="25189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340         68         408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3CAE00E-3EEE-F5FD-34FE-7120A0758FE5}"/>
              </a:ext>
            </a:extLst>
          </p:cNvPr>
          <p:cNvSpPr txBox="1"/>
          <p:nvPr/>
        </p:nvSpPr>
        <p:spPr>
          <a:xfrm>
            <a:off x="3018220" y="4572060"/>
            <a:ext cx="10731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6      8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6C546F1-7C6F-038F-BAD2-A038715E5A73}"/>
              </a:ext>
            </a:extLst>
          </p:cNvPr>
          <p:cNvSpPr txBox="1"/>
          <p:nvPr/>
        </p:nvSpPr>
        <p:spPr>
          <a:xfrm>
            <a:off x="2611820" y="5003860"/>
            <a:ext cx="10731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3     4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3B21094-EFDC-CF02-089C-22E7633FD99A}"/>
              </a:ext>
            </a:extLst>
          </p:cNvPr>
          <p:cNvSpPr txBox="1"/>
          <p:nvPr/>
        </p:nvSpPr>
        <p:spPr>
          <a:xfrm>
            <a:off x="2611820" y="5507127"/>
            <a:ext cx="14267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4     0     8 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EBE5EE6-7FE6-E7A4-F00F-C0BB06EA03AC}"/>
              </a:ext>
            </a:extLst>
          </p:cNvPr>
          <p:cNvSpPr txBox="1"/>
          <p:nvPr/>
        </p:nvSpPr>
        <p:spPr>
          <a:xfrm>
            <a:off x="6650420" y="3672072"/>
            <a:ext cx="17379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2             34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B04B22FE-06AE-1ABF-6F3C-74A47CC326AE}"/>
              </a:ext>
            </a:extLst>
          </p:cNvPr>
          <p:cNvSpPr txBox="1"/>
          <p:nvPr/>
        </p:nvSpPr>
        <p:spPr>
          <a:xfrm>
            <a:off x="4650170" y="3963378"/>
            <a:ext cx="6901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68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D0B18F0D-F513-B827-FB53-1DF3424F1542}"/>
              </a:ext>
            </a:extLst>
          </p:cNvPr>
          <p:cNvSpPr txBox="1"/>
          <p:nvPr/>
        </p:nvSpPr>
        <p:spPr>
          <a:xfrm>
            <a:off x="6644070" y="3953057"/>
            <a:ext cx="6901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个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FED4E74B-73EA-9473-B582-6A3DACC96721}"/>
              </a:ext>
            </a:extLst>
          </p:cNvPr>
          <p:cNvSpPr txBox="1"/>
          <p:nvPr/>
        </p:nvSpPr>
        <p:spPr>
          <a:xfrm>
            <a:off x="6472620" y="4511984"/>
            <a:ext cx="17379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1              34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560E4363-F9C0-044E-2FAB-976C89F403D7}"/>
              </a:ext>
            </a:extLst>
          </p:cNvPr>
          <p:cNvSpPr txBox="1"/>
          <p:nvPr/>
        </p:nvSpPr>
        <p:spPr>
          <a:xfrm>
            <a:off x="4698561" y="4816505"/>
            <a:ext cx="6901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34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6CF99A79-50E0-C883-54C9-D7B1BCA30062}"/>
              </a:ext>
            </a:extLst>
          </p:cNvPr>
          <p:cNvSpPr txBox="1"/>
          <p:nvPr/>
        </p:nvSpPr>
        <p:spPr>
          <a:xfrm>
            <a:off x="7118130" y="4824719"/>
            <a:ext cx="6901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十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7BCA5CC9-50D4-A245-8806-5424ED53FF92}"/>
              </a:ext>
            </a:extLst>
          </p:cNvPr>
          <p:cNvSpPr txBox="1"/>
          <p:nvPr/>
        </p:nvSpPr>
        <p:spPr>
          <a:xfrm>
            <a:off x="6874640" y="5465698"/>
            <a:ext cx="25189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68         340         408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6237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F72F26B-AEAA-ED53-F987-DCC2E52BF01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BDA4FE96-5A36-DD8C-D2EC-2B2B77C1046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192B87E9-0D94-CA04-C8D5-4615A8DFB5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7040" y="1223903"/>
            <a:ext cx="8588386" cy="3772154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6369A46D-7EA6-4D07-D13C-5D5E0915096F}"/>
              </a:ext>
            </a:extLst>
          </p:cNvPr>
          <p:cNvSpPr txBox="1"/>
          <p:nvPr/>
        </p:nvSpPr>
        <p:spPr>
          <a:xfrm>
            <a:off x="3130550" y="1670050"/>
            <a:ext cx="5693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299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F67578B-7FC5-196D-6AE5-F134CD8637F4}"/>
              </a:ext>
            </a:extLst>
          </p:cNvPr>
          <p:cNvSpPr txBox="1"/>
          <p:nvPr/>
        </p:nvSpPr>
        <p:spPr>
          <a:xfrm>
            <a:off x="5295900" y="1670050"/>
            <a:ext cx="5693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308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2EA88F1-6BDE-2245-9800-8234F506E57D}"/>
              </a:ext>
            </a:extLst>
          </p:cNvPr>
          <p:cNvSpPr txBox="1"/>
          <p:nvPr/>
        </p:nvSpPr>
        <p:spPr>
          <a:xfrm>
            <a:off x="7515969" y="1641505"/>
            <a:ext cx="5693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429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887D2DB-28D6-26AF-7B96-4DEB161DDDC8}"/>
              </a:ext>
            </a:extLst>
          </p:cNvPr>
          <p:cNvSpPr txBox="1"/>
          <p:nvPr/>
        </p:nvSpPr>
        <p:spPr>
          <a:xfrm>
            <a:off x="9736039" y="1666965"/>
            <a:ext cx="5693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903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A0A877F-3FE0-86F5-51E4-39A447B28FC5}"/>
              </a:ext>
            </a:extLst>
          </p:cNvPr>
          <p:cNvSpPr txBox="1"/>
          <p:nvPr/>
        </p:nvSpPr>
        <p:spPr>
          <a:xfrm>
            <a:off x="3516740" y="1223903"/>
            <a:ext cx="115929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pc="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(</a:t>
            </a:r>
            <a:r>
              <a:rPr lang="en-US" altLang="zh-CN" sz="2000" spc="55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竖式略</a:t>
            </a:r>
            <a:r>
              <a:rPr lang="en-US" altLang="zh-CN" sz="2000" spc="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52645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96407B8-D6A7-EFCB-A6A5-0AC131ED20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3FE21A20-BA39-0DF8-AFA7-E50FBAC21BF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1040" y="1629696"/>
            <a:ext cx="8490730" cy="2713704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DCDBF1B4-C794-549E-72BE-44A20F30FD29}"/>
              </a:ext>
            </a:extLst>
          </p:cNvPr>
          <p:cNvSpPr txBox="1"/>
          <p:nvPr/>
        </p:nvSpPr>
        <p:spPr>
          <a:xfrm>
            <a:off x="2705100" y="3752850"/>
            <a:ext cx="5401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pc="-2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×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5FEC7B2-A197-653C-9184-8B3B212BF4ED}"/>
              </a:ext>
            </a:extLst>
          </p:cNvPr>
          <p:cNvSpPr txBox="1"/>
          <p:nvPr/>
        </p:nvSpPr>
        <p:spPr>
          <a:xfrm>
            <a:off x="5270500" y="3803650"/>
            <a:ext cx="5401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pc="-2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×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D98332F-E06B-49BF-5B3C-34DC5F7F9D97}"/>
              </a:ext>
            </a:extLst>
          </p:cNvPr>
          <p:cNvSpPr txBox="1"/>
          <p:nvPr/>
        </p:nvSpPr>
        <p:spPr>
          <a:xfrm>
            <a:off x="7835900" y="3730655"/>
            <a:ext cx="5401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pc="-2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√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99C59451-19D6-F8AF-BE5B-ADDDEDA839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0525" y="4343400"/>
            <a:ext cx="1190625" cy="1752600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21C0D835-C47B-D465-141F-C9BAA501B33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35537" y="4387850"/>
            <a:ext cx="1076325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0044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18173E0-9C0A-5F67-58AA-F5E8B2BDF6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409A87B8-1415-FB4D-A288-183419EA246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8140" y="1406176"/>
            <a:ext cx="8035720" cy="4188174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F30508DB-C40F-5D2C-EC03-8081AEE1D249}"/>
              </a:ext>
            </a:extLst>
          </p:cNvPr>
          <p:cNvSpPr txBox="1"/>
          <p:nvPr/>
        </p:nvSpPr>
        <p:spPr>
          <a:xfrm>
            <a:off x="2832100" y="3105150"/>
            <a:ext cx="19787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pc="4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33×21=693(</a:t>
            </a:r>
            <a:r>
              <a:rPr lang="zh-CN" altLang="zh-CN" sz="2000" spc="4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元</a:t>
            </a:r>
            <a:r>
              <a:rPr lang="en-US" altLang="zh-CN" sz="2000" spc="4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33DA966-A1C0-C6FE-C7FA-C6760B124A28}"/>
              </a:ext>
            </a:extLst>
          </p:cNvPr>
          <p:cNvSpPr txBox="1"/>
          <p:nvPr/>
        </p:nvSpPr>
        <p:spPr>
          <a:xfrm>
            <a:off x="2755900" y="4692650"/>
            <a:ext cx="2001830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pc="6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12×42=504(</a:t>
            </a:r>
            <a:r>
              <a:rPr lang="zh-CN" altLang="zh-CN" sz="2000" spc="6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元</a:t>
            </a:r>
            <a:r>
              <a:rPr lang="en-US" altLang="zh-CN" sz="2000" spc="6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49078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E9D97B8-5642-B545-93D7-B93AAF7355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0F6CF079-94AE-1A16-3182-5191436FB07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725" y="1409224"/>
            <a:ext cx="9461907" cy="3099276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40C57F91-EB3E-5ABD-4D77-94E1A45FD075}"/>
              </a:ext>
            </a:extLst>
          </p:cNvPr>
          <p:cNvSpPr txBox="1"/>
          <p:nvPr/>
        </p:nvSpPr>
        <p:spPr>
          <a:xfrm>
            <a:off x="1638300" y="2466419"/>
            <a:ext cx="467995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pc="11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31×13=403(</a:t>
            </a:r>
            <a:r>
              <a:rPr lang="zh-CN" altLang="zh-CN" sz="2000" spc="11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页</a:t>
            </a:r>
            <a:r>
              <a:rPr lang="en-US" altLang="zh-CN" sz="2000" spc="11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   403&gt;32</a:t>
            </a:r>
            <a:r>
              <a:rPr lang="en-US" altLang="zh-CN" sz="2000" spc="1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0</a:t>
            </a:r>
            <a:r>
              <a:rPr lang="en-US" altLang="zh-CN" sz="2000" spc="45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 </a:t>
            </a:r>
            <a:r>
              <a:rPr lang="zh-CN" altLang="zh-CN" sz="2000" spc="1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能看完</a:t>
            </a:r>
            <a:r>
              <a:rPr lang="en-US" altLang="zh-CN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 </a:t>
            </a:r>
          </a:p>
          <a:p>
            <a:r>
              <a:rPr lang="en-US" altLang="zh-CN" sz="2000" spc="13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30×9=270(</a:t>
            </a:r>
            <a:r>
              <a:rPr lang="zh-CN" altLang="zh-CN" sz="2000" spc="13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页</a:t>
            </a:r>
            <a:r>
              <a:rPr lang="en-US" altLang="zh-CN" sz="2000" spc="13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    270&lt;320</a:t>
            </a:r>
            <a:r>
              <a:rPr lang="en-US" altLang="zh-CN" sz="2000" spc="3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 </a:t>
            </a:r>
            <a:r>
              <a:rPr lang="zh-CN" altLang="zh-CN" sz="2000" spc="13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不能看完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66964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ED8F76F-4D78-1C3B-7C38-645E274D00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4D52CAF8-442F-62F7-6910-C8F4846EBA8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4125" y="858044"/>
            <a:ext cx="8318220" cy="4507706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6BC3CC3A-1B50-DB97-92C9-485CE610AC99}"/>
              </a:ext>
            </a:extLst>
          </p:cNvPr>
          <p:cNvSpPr txBox="1"/>
          <p:nvPr/>
        </p:nvSpPr>
        <p:spPr>
          <a:xfrm>
            <a:off x="2705100" y="2953454"/>
            <a:ext cx="15811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2  3  1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3148E42-8789-0077-67C0-E9CA6491B00E}"/>
              </a:ext>
            </a:extLst>
          </p:cNvPr>
          <p:cNvSpPr txBox="1"/>
          <p:nvPr/>
        </p:nvSpPr>
        <p:spPr>
          <a:xfrm>
            <a:off x="4603750" y="2953454"/>
            <a:ext cx="15811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2  4  2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E4EECAF-8DC0-31C4-751B-FF8DEB0039BA}"/>
              </a:ext>
            </a:extLst>
          </p:cNvPr>
          <p:cNvSpPr txBox="1"/>
          <p:nvPr/>
        </p:nvSpPr>
        <p:spPr>
          <a:xfrm>
            <a:off x="2705100" y="4852104"/>
            <a:ext cx="15811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2  5  3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15123C5-A2FE-FCAF-9708-5879D3AB1846}"/>
              </a:ext>
            </a:extLst>
          </p:cNvPr>
          <p:cNvSpPr txBox="1"/>
          <p:nvPr/>
        </p:nvSpPr>
        <p:spPr>
          <a:xfrm>
            <a:off x="4603750" y="4852104"/>
            <a:ext cx="15811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2  6  4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D864AC5-77BF-8E03-3618-FD94F104EEB7}"/>
              </a:ext>
            </a:extLst>
          </p:cNvPr>
          <p:cNvSpPr txBox="1"/>
          <p:nvPr/>
        </p:nvSpPr>
        <p:spPr>
          <a:xfrm>
            <a:off x="7245350" y="2413704"/>
            <a:ext cx="15811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374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BDC0D85-1657-7523-366C-4536EAB06D54}"/>
              </a:ext>
            </a:extLst>
          </p:cNvPr>
          <p:cNvSpPr txBox="1"/>
          <p:nvPr/>
        </p:nvSpPr>
        <p:spPr>
          <a:xfrm>
            <a:off x="7247623" y="2852236"/>
            <a:ext cx="15811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385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618C758-F647-1759-4E84-98699C0F1C8B}"/>
              </a:ext>
            </a:extLst>
          </p:cNvPr>
          <p:cNvSpPr txBox="1"/>
          <p:nvPr/>
        </p:nvSpPr>
        <p:spPr>
          <a:xfrm>
            <a:off x="7258050" y="3261942"/>
            <a:ext cx="15811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396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0A49248-AA2D-8ED6-C6EF-BE886FA076CD}"/>
              </a:ext>
            </a:extLst>
          </p:cNvPr>
          <p:cNvSpPr txBox="1"/>
          <p:nvPr/>
        </p:nvSpPr>
        <p:spPr>
          <a:xfrm>
            <a:off x="7283452" y="3689672"/>
            <a:ext cx="15811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407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2FDEFCC5-D2BF-83FD-435F-B15A0573C680}"/>
              </a:ext>
            </a:extLst>
          </p:cNvPr>
          <p:cNvSpPr txBox="1"/>
          <p:nvPr/>
        </p:nvSpPr>
        <p:spPr>
          <a:xfrm>
            <a:off x="7283452" y="4113791"/>
            <a:ext cx="15811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418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1FF2F831-3540-C9C1-ABD6-4B6DAA9E2B32}"/>
              </a:ext>
            </a:extLst>
          </p:cNvPr>
          <p:cNvSpPr txBox="1"/>
          <p:nvPr/>
        </p:nvSpPr>
        <p:spPr>
          <a:xfrm>
            <a:off x="7289800" y="4551254"/>
            <a:ext cx="15811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429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ECE0C23-D774-4F85-8979-102D92B2CE4C}"/>
              </a:ext>
            </a:extLst>
          </p:cNvPr>
          <p:cNvSpPr txBox="1"/>
          <p:nvPr/>
        </p:nvSpPr>
        <p:spPr>
          <a:xfrm>
            <a:off x="8915402" y="2430755"/>
            <a:ext cx="15811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473</a:t>
            </a:r>
          </a:p>
          <a:p>
            <a:endParaRPr lang="en-US" altLang="zh-CN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50AC74B8-1A3D-69AC-B012-327C04A04BCA}"/>
              </a:ext>
            </a:extLst>
          </p:cNvPr>
          <p:cNvSpPr txBox="1"/>
          <p:nvPr/>
        </p:nvSpPr>
        <p:spPr>
          <a:xfrm>
            <a:off x="8904975" y="2845564"/>
            <a:ext cx="15811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484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6EF0C488-AA6A-0BFD-0B9B-582E71374B25}"/>
              </a:ext>
            </a:extLst>
          </p:cNvPr>
          <p:cNvSpPr txBox="1"/>
          <p:nvPr/>
        </p:nvSpPr>
        <p:spPr>
          <a:xfrm>
            <a:off x="8904975" y="3261942"/>
            <a:ext cx="15811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495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6FF21F81-1345-1BB2-7ABD-653DEC02E51B}"/>
              </a:ext>
            </a:extLst>
          </p:cNvPr>
          <p:cNvSpPr txBox="1"/>
          <p:nvPr/>
        </p:nvSpPr>
        <p:spPr>
          <a:xfrm>
            <a:off x="8915402" y="3689672"/>
            <a:ext cx="15811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506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E7B06257-1AFF-3B8E-8B2C-B05289629799}"/>
              </a:ext>
            </a:extLst>
          </p:cNvPr>
          <p:cNvSpPr txBox="1"/>
          <p:nvPr/>
        </p:nvSpPr>
        <p:spPr>
          <a:xfrm>
            <a:off x="8923510" y="4098212"/>
            <a:ext cx="15811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517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0417E6CF-F254-3223-DCCC-21F0DAD0535D}"/>
              </a:ext>
            </a:extLst>
          </p:cNvPr>
          <p:cNvSpPr txBox="1"/>
          <p:nvPr/>
        </p:nvSpPr>
        <p:spPr>
          <a:xfrm>
            <a:off x="8904975" y="4528190"/>
            <a:ext cx="15811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528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93027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82</Words>
  <Application>Microsoft Office PowerPoint</Application>
  <PresentationFormat>宽屏</PresentationFormat>
  <Paragraphs>42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1" baseType="lpstr">
      <vt:lpstr>等线</vt:lpstr>
      <vt:lpstr>等线 Light</vt:lpstr>
      <vt:lpstr>Arial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颖 温</dc:creator>
  <cp:lastModifiedBy>颖 温</cp:lastModifiedBy>
  <cp:revision>9</cp:revision>
  <dcterms:created xsi:type="dcterms:W3CDTF">2025-02-03T00:59:28Z</dcterms:created>
  <dcterms:modified xsi:type="dcterms:W3CDTF">2025-02-03T01:42:37Z</dcterms:modified>
</cp:coreProperties>
</file>