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60" r:id="rId5"/>
    <p:sldId id="290" r:id="rId6"/>
    <p:sldId id="261" r:id="rId7"/>
    <p:sldId id="262" r:id="rId8"/>
    <p:sldId id="293" r:id="rId9"/>
    <p:sldId id="295" r:id="rId10"/>
    <p:sldId id="311" r:id="rId11"/>
    <p:sldId id="312" r:id="rId12"/>
    <p:sldId id="266" r:id="rId13"/>
    <p:sldId id="267" r:id="rId14"/>
    <p:sldId id="268" r:id="rId15"/>
    <p:sldId id="303" r:id="rId16"/>
    <p:sldId id="304" r:id="rId17"/>
    <p:sldId id="269" r:id="rId18"/>
    <p:sldId id="270" r:id="rId19"/>
    <p:sldId id="285" r:id="rId20"/>
    <p:sldId id="305" r:id="rId21"/>
    <p:sldId id="271" r:id="rId22"/>
    <p:sldId id="272" r:id="rId23"/>
    <p:sldId id="273" r:id="rId24"/>
    <p:sldId id="286" r:id="rId25"/>
    <p:sldId id="306" r:id="rId26"/>
    <p:sldId id="307" r:id="rId27"/>
    <p:sldId id="274" r:id="rId28"/>
    <p:sldId id="275" r:id="rId29"/>
    <p:sldId id="276" r:id="rId30"/>
    <p:sldId id="277" r:id="rId31"/>
    <p:sldId id="287" r:id="rId32"/>
    <p:sldId id="308" r:id="rId33"/>
    <p:sldId id="309" r:id="rId34"/>
    <p:sldId id="310" r:id="rId35"/>
    <p:sldId id="278" r:id="rId36"/>
    <p:sldId id="279" r:id="rId37"/>
    <p:sldId id="288" r:id="rId38"/>
    <p:sldId id="281" r:id="rId39"/>
    <p:sldId id="289" r:id="rId40"/>
    <p:sldId id="291" r:id="rId41"/>
    <p:sldId id="292" r:id="rId4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18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39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08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460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61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5020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62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3030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9763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31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0231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3019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501CA-883C-AA5D-8DD2-2CF35109F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D7C582-CACA-5F73-D711-9574B696DF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0DFDF6-66C3-D30F-0C3C-D61C617134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05708B-F2B6-5219-CC4D-C7099F57C2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54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B1B7A-02B8-520E-9744-80222314B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9812E1-6BCB-D79B-64F6-ADE0856DD1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4DA0A4-4C11-23E0-0404-6CBFE2E531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DAA3AF-F69E-068D-361C-FC5828E422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924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465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421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49a8f2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3E01DD8-068C-4B0F-AED3-DC024F4F0A6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49a8f2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1844484-DBF8-4F50-A10D-FD2E7EE3A2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5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0AFE29C-C992-D50C-1006-FAD06AB3D9F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09CCFF3-45C8-4308-A0BA-5654FAD622A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11DDCD1-0D20-4935-85B2-55D7832C6C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3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250516c?sp=1&amp;vcp=1&amp;pid=849a8f205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97e3c1ed2?vcp=1&amp;pid=bd250516c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782744b46?vcp=1&amp;pid=bd250516c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782744b46.choices?vcp=1&amp;pid=bd250516c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118187" algn="l"/>
                <a:tab pos="7741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Geography.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.History.</a:t>
            </a:r>
            <a:endParaRPr lang="en-US" altLang="zh-CN" sz="2800" dirty="0"/>
          </a:p>
        </p:txBody>
      </p:sp>
      <p:sp>
        <p:nvSpPr>
          <p:cNvPr id="7" name="QC_7_BD.16_1#05ff16daa?vcp=1&amp;pid=bd250516c&amp;color=0,0,0&amp;vtp=1&amp;bt=1&amp;bbb=1">
            <a:extLst>
              <a:ext uri="{FF2B5EF4-FFF2-40B4-BE49-F238E27FC236}">
                <a16:creationId xmlns:a16="http://schemas.microsoft.com/office/drawing/2014/main" id="{FE9AEDC6-3DB4-3EED-8339-1D6EC7814270}"/>
              </a:ext>
            </a:extLst>
          </p:cNvPr>
          <p:cNvSpPr/>
          <p:nvPr/>
        </p:nvSpPr>
        <p:spPr>
          <a:xfrm>
            <a:off x="539496" y="3714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16_2#05ff16daa.choices?vcp=1&amp;pid=bd250516c&amp;color=0,0,0&amp;vtp=1&amp;bbb=1">
            <a:extLst>
              <a:ext uri="{FF2B5EF4-FFF2-40B4-BE49-F238E27FC236}">
                <a16:creationId xmlns:a16="http://schemas.microsoft.com/office/drawing/2014/main" id="{75A08C8B-BE9E-96A8-8D70-EF8E3D5C39F4}"/>
              </a:ext>
            </a:extLst>
          </p:cNvPr>
          <p:cNvSpPr/>
          <p:nvPr/>
        </p:nvSpPr>
        <p:spPr>
          <a:xfrm>
            <a:off x="539496" y="43472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movie.</a:t>
            </a:r>
            <a:endParaRPr lang="en-US" altLang="zh-CN" sz="2800" dirty="0"/>
          </a:p>
        </p:txBody>
      </p:sp>
      <p:sp>
        <p:nvSpPr>
          <p:cNvPr id="5" name="QC_7_AN.14_1#782744b46.bracket?vcp=1&amp;pid=bd250516c&amp;color=0,0,0&amp;vpa=6&amp;vtp=1">
            <a:extLst>
              <a:ext uri="{FF2B5EF4-FFF2-40B4-BE49-F238E27FC236}">
                <a16:creationId xmlns:a16="http://schemas.microsoft.com/office/drawing/2014/main" id="{E3A4260D-CD2B-3991-90DB-42DFDA80AB65}"/>
              </a:ext>
            </a:extLst>
          </p:cNvPr>
          <p:cNvSpPr/>
          <p:nvPr/>
        </p:nvSpPr>
        <p:spPr>
          <a:xfrm>
            <a:off x="6382861" y="25263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7_AN.17_1#05ff16daa.bracket?vcp=1&amp;pid=bd250516c&amp;color=0,0,0&amp;vpa=7&amp;vtp=1">
            <a:extLst>
              <a:ext uri="{FF2B5EF4-FFF2-40B4-BE49-F238E27FC236}">
                <a16:creationId xmlns:a16="http://schemas.microsoft.com/office/drawing/2014/main" id="{E6354DDF-4C49-FB33-2795-D033C9E7083B}"/>
              </a:ext>
            </a:extLst>
          </p:cNvPr>
          <p:cNvSpPr/>
          <p:nvPr/>
        </p:nvSpPr>
        <p:spPr>
          <a:xfrm>
            <a:off x="6112415" y="371498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1896609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19_1#f4be8c869?vcp=1&amp;pid=bd250516c&amp;color=0,0,0&amp;vtp=1&amp;bt=1&amp;bbb=1">
            <a:extLst>
              <a:ext uri="{FF2B5EF4-FFF2-40B4-BE49-F238E27FC236}">
                <a16:creationId xmlns:a16="http://schemas.microsoft.com/office/drawing/2014/main" id="{D686F93D-CDFB-41D4-2D96-671395B54CE6}"/>
              </a:ext>
            </a:extLst>
          </p:cNvPr>
          <p:cNvSpPr/>
          <p:nvPr/>
        </p:nvSpPr>
        <p:spPr>
          <a:xfrm>
            <a:off x="539496" y="4201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9_2#f4be8c869.choices?vcp=1&amp;pid=bd250516c&amp;color=0,0,0&amp;vtp=1&amp;bbb=1">
            <a:extLst>
              <a:ext uri="{FF2B5EF4-FFF2-40B4-BE49-F238E27FC236}">
                <a16:creationId xmlns:a16="http://schemas.microsoft.com/office/drawing/2014/main" id="{F0962F92-6FD1-8C94-516E-D52B052E3CF3}"/>
              </a:ext>
            </a:extLst>
          </p:cNvPr>
          <p:cNvSpPr/>
          <p:nvPr/>
        </p:nvSpPr>
        <p:spPr>
          <a:xfrm>
            <a:off x="539496" y="10523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pocket.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hand.</a:t>
            </a:r>
            <a:endParaRPr lang="en-US" altLang="zh-CN" sz="2800" dirty="0"/>
          </a:p>
        </p:txBody>
      </p:sp>
      <p:sp>
        <p:nvSpPr>
          <p:cNvPr id="8" name="QC_7_BD.22_1#b6883a690?vcp=1&amp;pid=bd250516c&amp;color=0,0,0&amp;vtp=1&amp;bt=1&amp;bbb=1">
            <a:extLst>
              <a:ext uri="{FF2B5EF4-FFF2-40B4-BE49-F238E27FC236}">
                <a16:creationId xmlns:a16="http://schemas.microsoft.com/office/drawing/2014/main" id="{4EEBB97D-7B55-6C48-8C1A-EBAC75B646C5}"/>
              </a:ext>
            </a:extLst>
          </p:cNvPr>
          <p:cNvSpPr/>
          <p:nvPr/>
        </p:nvSpPr>
        <p:spPr>
          <a:xfrm>
            <a:off x="539496" y="30198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2_2#b6883a690.choices?vcp=1&amp;pid=bd250516c&amp;color=0,0,0&amp;vtp=1&amp;bbb=1">
            <a:extLst>
              <a:ext uri="{FF2B5EF4-FFF2-40B4-BE49-F238E27FC236}">
                <a16:creationId xmlns:a16="http://schemas.microsoft.com/office/drawing/2014/main" id="{CD17910E-B2DF-A6BE-E15F-EC034F4BDD62}"/>
              </a:ext>
            </a:extLst>
          </p:cNvPr>
          <p:cNvSpPr/>
          <p:nvPr/>
        </p:nvSpPr>
        <p:spPr>
          <a:xfrm>
            <a:off x="539496" y="36265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28153" algn="l"/>
                <a:tab pos="74532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hot.</a:t>
            </a:r>
            <a:endParaRPr lang="en-US" altLang="zh-CN" sz="2800" dirty="0"/>
          </a:p>
        </p:txBody>
      </p:sp>
      <p:sp>
        <p:nvSpPr>
          <p:cNvPr id="11" name="QC_7_BD.25_1#1a6d3bee1?vcp=1&amp;pid=bd250516c&amp;color=0,0,0&amp;vtp=1&amp;bt=1&amp;bbb=1">
            <a:extLst>
              <a:ext uri="{FF2B5EF4-FFF2-40B4-BE49-F238E27FC236}">
                <a16:creationId xmlns:a16="http://schemas.microsoft.com/office/drawing/2014/main" id="{5A900482-9652-571C-A764-F5E17B96A609}"/>
              </a:ext>
            </a:extLst>
          </p:cNvPr>
          <p:cNvSpPr/>
          <p:nvPr/>
        </p:nvSpPr>
        <p:spPr>
          <a:xfrm>
            <a:off x="539496" y="41939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25_2#1a6d3bee1.choices?vcp=1&amp;pid=bd250516c&amp;color=0,0,0&amp;vtp=1&amp;bbb=1">
            <a:extLst>
              <a:ext uri="{FF2B5EF4-FFF2-40B4-BE49-F238E27FC236}">
                <a16:creationId xmlns:a16="http://schemas.microsoft.com/office/drawing/2014/main" id="{FED2754D-3D86-0D21-976C-C398F78B4DED}"/>
              </a:ext>
            </a:extLst>
          </p:cNvPr>
          <p:cNvSpPr/>
          <p:nvPr/>
        </p:nvSpPr>
        <p:spPr>
          <a:xfrm>
            <a:off x="539496" y="48184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26087" algn="l"/>
                <a:tab pos="7614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A.$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.$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.$60</a:t>
            </a:r>
            <a:endParaRPr lang="en-US" altLang="zh-CN" sz="2800" dirty="0"/>
          </a:p>
        </p:txBody>
      </p:sp>
      <p:sp>
        <p:nvSpPr>
          <p:cNvPr id="2" name="QC_7_AN.20_1#f4be8c869.bracket?vcp=1&amp;pid=bd250516c&amp;color=0,0,0&amp;vpa=8&amp;vtp=1">
            <a:extLst>
              <a:ext uri="{FF2B5EF4-FFF2-40B4-BE49-F238E27FC236}">
                <a16:creationId xmlns:a16="http://schemas.microsoft.com/office/drawing/2014/main" id="{A71F1F26-A0C1-A049-68F5-B19817471D5E}"/>
              </a:ext>
            </a:extLst>
          </p:cNvPr>
          <p:cNvSpPr/>
          <p:nvPr/>
        </p:nvSpPr>
        <p:spPr>
          <a:xfrm>
            <a:off x="5798090" y="44916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3" name="QC_7_AN.23_1#b6883a690.bracket?vcp=1&amp;pid=bd250516c&amp;color=0,0,0&amp;vpa=9&amp;vtp=1">
            <a:extLst>
              <a:ext uri="{FF2B5EF4-FFF2-40B4-BE49-F238E27FC236}">
                <a16:creationId xmlns:a16="http://schemas.microsoft.com/office/drawing/2014/main" id="{9F8C38DE-B80F-9CCE-8825-E5E373EE552E}"/>
              </a:ext>
            </a:extLst>
          </p:cNvPr>
          <p:cNvSpPr/>
          <p:nvPr/>
        </p:nvSpPr>
        <p:spPr>
          <a:xfrm>
            <a:off x="7533228" y="30449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AN.26_1#1a6d3bee1.bracket?vcp=1&amp;pid=bd250516c&amp;color=0,0,0&amp;vpa=10&amp;vtp=1">
            <a:extLst>
              <a:ext uri="{FF2B5EF4-FFF2-40B4-BE49-F238E27FC236}">
                <a16:creationId xmlns:a16="http://schemas.microsoft.com/office/drawing/2014/main" id="{FD8F298A-153F-B339-2C06-3F8530B5AC07}"/>
              </a:ext>
            </a:extLst>
          </p:cNvPr>
          <p:cNvSpPr/>
          <p:nvPr/>
        </p:nvSpPr>
        <p:spPr>
          <a:xfrm>
            <a:off x="6293390" y="42430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0878532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abe575f8?sp=1&amp;vcp=1&amp;pid=849a8f205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b6bda99cb?vcp=1&amp;pid=2abe575f8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9c1b3a062?vcp=1&amp;pid=2abe575f8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c34a7eae8?vcp=1&amp;pid=9c1b3a062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Zhongshan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29_2#c34a7eae8.choices?vcp=1&amp;pid=9c1b3a062&amp;color=0,0,0&amp;vtp=1&amp;bbb=1"/>
          <p:cNvSpPr/>
          <p:nvPr/>
        </p:nvSpPr>
        <p:spPr>
          <a:xfrm>
            <a:off x="539496" y="37908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endParaRPr lang="en-US" altLang="zh-CN" sz="2800" dirty="0"/>
          </a:p>
        </p:txBody>
      </p:sp>
      <p:pic>
        <p:nvPicPr>
          <p:cNvPr id="6" name="题3-1">
            <a:hlinkClick r:id="" action="ppaction://media"/>
            <a:extLst>
              <a:ext uri="{FF2B5EF4-FFF2-40B4-BE49-F238E27FC236}">
                <a16:creationId xmlns:a16="http://schemas.microsoft.com/office/drawing/2014/main" id="{FA12AEFB-88F3-7373-1BF9-243778E032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24073" y="6429080"/>
            <a:ext cx="509520" cy="5095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ba6832385?vcp=1&amp;pid=9c1b3a062&amp;color=0,0,0&amp;mp=1&amp;vtp=1&amp;bt=1&amp;bbb=1"/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31_2#ba6832385.choices?vcp=1&amp;pid=9c1b3a062&amp;color=0,0,0&amp;vtp=1&amp;bbb=1"/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ExitC.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ExitD.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.ExitE.</a:t>
            </a:r>
            <a:endParaRPr lang="en-US" altLang="zh-CN" sz="2800" dirty="0"/>
          </a:p>
        </p:txBody>
      </p:sp>
      <p:sp>
        <p:nvSpPr>
          <p:cNvPr id="5" name="QC_8_BD.33_1#a7b460798?vcp=1&amp;pid=9c1b3a062&amp;color=0,0,0&amp;vtp=1&amp;bbb=1"/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33_2#a7b460798.choices?vcp=1&amp;pid=9c1b3a062&amp;color=0,0,0&amp;vtp=1&amp;bbb=1"/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5_1#a7b460798?vcp=1&amp;pid=9c1b3a062&amp;color=0,0,0&amp;mp=1&amp;vtp=1&amp;bt=1&amp;bbb=1&amp;hb=1"/>
          <p:cNvSpPr/>
          <p:nvPr/>
        </p:nvSpPr>
        <p:spPr>
          <a:xfrm>
            <a:off x="539496" y="540154"/>
            <a:ext cx="11109960" cy="55526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6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take?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Zhongshan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subway?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off?</a:t>
            </a:r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exit,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500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come?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patiently.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abe575f8?sp=1&amp;vcp=1&amp;pid=849a8f205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b6bda99cb?vcp=1&amp;pid=2abe575f8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9c1b3a062?vcp=1&amp;pid=2abe575f8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c34a7eae8?vcp=1&amp;pid=9c1b3a062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Zhongshan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0_1#c34a7eae8.bracket?vcp=1&amp;pid=9c1b3a062&amp;color=0,0,0&amp;vpa=11&amp;vtp=1"/>
          <p:cNvSpPr/>
          <p:nvPr/>
        </p:nvSpPr>
        <p:spPr>
          <a:xfrm>
            <a:off x="8955056" y="31479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9_2#c34a7eae8.choices?vcp=1&amp;pid=9c1b3a062&amp;color=0,0,0&amp;vtp=1&amp;bbb=1"/>
          <p:cNvSpPr/>
          <p:nvPr/>
        </p:nvSpPr>
        <p:spPr>
          <a:xfrm>
            <a:off x="539496" y="37908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8364461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ba6832385?vcp=1&amp;pid=9c1b3a062&amp;color=0,0,0&amp;mp=1&amp;vtp=1&amp;bt=1&amp;bbb=1"/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32_1#ba6832385.bracket?vcp=1&amp;pid=9c1b3a062&amp;color=0,0,0&amp;mp=1&amp;vpa=12&amp;vtp=1"/>
          <p:cNvSpPr/>
          <p:nvPr/>
        </p:nvSpPr>
        <p:spPr>
          <a:xfrm>
            <a:off x="10781188" y="21782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31_2#ba6832385.choices?vcp=1&amp;pid=9c1b3a062&amp;color=0,0,0&amp;vtp=1&amp;bbb=1"/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ExitC.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ExitD.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.ExitE.</a:t>
            </a:r>
            <a:endParaRPr lang="en-US" altLang="zh-CN" sz="2800" dirty="0"/>
          </a:p>
        </p:txBody>
      </p:sp>
      <p:sp>
        <p:nvSpPr>
          <p:cNvPr id="5" name="QC_8_BD.33_1#a7b460798?vcp=1&amp;pid=9c1b3a062&amp;color=0,0,0&amp;vtp=1&amp;bbb=1"/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4_1#a7b460798.bracket?vcp=1&amp;pid=9c1b3a062&amp;color=0,0,0&amp;vpa=13&amp;vtp=1"/>
          <p:cNvSpPr/>
          <p:nvPr/>
        </p:nvSpPr>
        <p:spPr>
          <a:xfrm>
            <a:off x="7299864" y="342439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33_2#a7b460798.choices?vcp=1&amp;pid=9c1b3a062&amp;color=0,0,0&amp;vtp=1&amp;bbb=1"/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98003365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2f7597c13?vcp=1&amp;pid=2abe575f8&amp;color=0,0,0&amp;vtp=1&amp;bt=1&amp;bbb=1"/>
          <p:cNvSpPr/>
          <p:nvPr/>
        </p:nvSpPr>
        <p:spPr>
          <a:xfrm>
            <a:off x="539496" y="12391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d76607042?vcp=1&amp;pid=2f7597c13&amp;color=0,0,0&amp;vtp=1&amp;bbb=1"/>
          <p:cNvSpPr/>
          <p:nvPr/>
        </p:nvSpPr>
        <p:spPr>
          <a:xfrm>
            <a:off x="539496" y="18635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37_2#d76607042.choices?vcp=1&amp;pid=2f7597c13&amp;color=0,0,0&amp;vtp=1&amp;bbb=1"/>
          <p:cNvSpPr/>
          <p:nvPr/>
        </p:nvSpPr>
        <p:spPr>
          <a:xfrm>
            <a:off x="539496" y="24852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classmates.</a:t>
            </a:r>
            <a:endParaRPr lang="en-US" altLang="zh-CN" sz="2800" dirty="0"/>
          </a:p>
        </p:txBody>
      </p:sp>
      <p:sp>
        <p:nvSpPr>
          <p:cNvPr id="6" name="QC_8_BD.39_1#43e865c75?vcp=1&amp;pid=2f7597c13&amp;color=0,0,0&amp;vtp=1&amp;bbb=1"/>
          <p:cNvSpPr/>
          <p:nvPr/>
        </p:nvSpPr>
        <p:spPr>
          <a:xfrm>
            <a:off x="539496" y="3106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39_2#43e865c75.choices?vcp=1&amp;pid=2f7597c13&amp;color=0,0,0&amp;vtp=1&amp;bbb=1"/>
          <p:cNvSpPr/>
          <p:nvPr/>
        </p:nvSpPr>
        <p:spPr>
          <a:xfrm>
            <a:off x="539496" y="372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</p:txBody>
      </p:sp>
      <p:sp>
        <p:nvSpPr>
          <p:cNvPr id="9" name="QC_8_BD.41_1#5bc62ce81?vcp=1&amp;pid=2f7597c13&amp;color=0,0,0&amp;vtp=1&amp;bbb=1"/>
          <p:cNvSpPr/>
          <p:nvPr/>
        </p:nvSpPr>
        <p:spPr>
          <a:xfrm>
            <a:off x="539496" y="4350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1_2#5bc62ce81.choices?vcp=1&amp;pid=2f7597c13&amp;color=0,0,0&amp;vtp=1&amp;bbb=1"/>
          <p:cNvSpPr/>
          <p:nvPr/>
        </p:nvSpPr>
        <p:spPr>
          <a:xfrm>
            <a:off x="539496" y="49718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pic>
        <p:nvPicPr>
          <p:cNvPr id="4" name="题3-2">
            <a:hlinkClick r:id="" action="ppaction://media"/>
            <a:extLst>
              <a:ext uri="{FF2B5EF4-FFF2-40B4-BE49-F238E27FC236}">
                <a16:creationId xmlns:a16="http://schemas.microsoft.com/office/drawing/2014/main" id="{B50A15D9-8CAA-D5D3-BBE3-70FD93DEC9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8727" y="6408678"/>
            <a:ext cx="479339" cy="47933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7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5bc62ce81?vcp=1&amp;pid=2f7597c13&amp;color=0,0,0&amp;mp=1&amp;vtp=1&amp;bt=1&amp;bbb=1&amp;hb=1"/>
          <p:cNvSpPr/>
          <p:nvPr/>
        </p:nvSpPr>
        <p:spPr>
          <a:xfrm>
            <a:off x="539496" y="69198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Judy?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5bc62ce81?vcp=1&amp;pid=2f7597c13&amp;color=0,0,0&amp;mp=1&amp;vtp=1&amp;bt=1&amp;bbb=1&amp;hb=1">
            <a:extLst>
              <a:ext uri="{FF2B5EF4-FFF2-40B4-BE49-F238E27FC236}">
                <a16:creationId xmlns:a16="http://schemas.microsoft.com/office/drawing/2014/main" id="{67132537-48FC-6CC1-F433-5CCD5BA71230}"/>
              </a:ext>
            </a:extLst>
          </p:cNvPr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reasonable.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3125039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49a8f205.fixed?vcp=1&amp;pid=d44865856&amp;color=0,0,0&amp;vtp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5_BD#849a8f205.fixed?sp=1&amp;vcp=1&amp;pid=d44865856&amp;color=86,186,157&amp;vtp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听力专题训练六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2f7597c13?vcp=1&amp;pid=2abe575f8&amp;color=0,0,0&amp;vtp=1&amp;bt=1&amp;bbb=1"/>
          <p:cNvSpPr/>
          <p:nvPr/>
        </p:nvSpPr>
        <p:spPr>
          <a:xfrm>
            <a:off x="539496" y="12391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d76607042?vcp=1&amp;pid=2f7597c13&amp;color=0,0,0&amp;vtp=1&amp;bbb=1"/>
          <p:cNvSpPr/>
          <p:nvPr/>
        </p:nvSpPr>
        <p:spPr>
          <a:xfrm>
            <a:off x="539496" y="18635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38_1#d76607042.bracket?vcp=1&amp;pid=2f7597c13&amp;color=0,0,0&amp;vpa=14&amp;vtp=1"/>
          <p:cNvSpPr/>
          <p:nvPr/>
        </p:nvSpPr>
        <p:spPr>
          <a:xfrm>
            <a:off x="10397078" y="18502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7_2#d76607042.choices?vcp=1&amp;pid=2f7597c13&amp;color=0,0,0&amp;vtp=1&amp;bbb=1"/>
          <p:cNvSpPr/>
          <p:nvPr/>
        </p:nvSpPr>
        <p:spPr>
          <a:xfrm>
            <a:off x="539496" y="24852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classmates.</a:t>
            </a:r>
            <a:endParaRPr lang="en-US" altLang="zh-CN" sz="2800" dirty="0"/>
          </a:p>
        </p:txBody>
      </p:sp>
      <p:sp>
        <p:nvSpPr>
          <p:cNvPr id="6" name="QC_8_BD.39_1#43e865c75?vcp=1&amp;pid=2f7597c13&amp;color=0,0,0&amp;vtp=1&amp;bbb=1"/>
          <p:cNvSpPr/>
          <p:nvPr/>
        </p:nvSpPr>
        <p:spPr>
          <a:xfrm>
            <a:off x="539496" y="3106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0_1#43e865c75.bracket?vcp=1&amp;pid=2f7597c13&amp;color=0,0,0&amp;vpa=15&amp;vtp=1"/>
          <p:cNvSpPr/>
          <p:nvPr/>
        </p:nvSpPr>
        <p:spPr>
          <a:xfrm>
            <a:off x="6585489" y="30935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39_2#43e865c75.choices?vcp=1&amp;pid=2f7597c13&amp;color=0,0,0&amp;vtp=1&amp;bbb=1"/>
          <p:cNvSpPr/>
          <p:nvPr/>
        </p:nvSpPr>
        <p:spPr>
          <a:xfrm>
            <a:off x="539496" y="372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</p:txBody>
      </p:sp>
      <p:sp>
        <p:nvSpPr>
          <p:cNvPr id="9" name="QC_8_BD.41_1#5bc62ce81?vcp=1&amp;pid=2f7597c13&amp;color=0,0,0&amp;vtp=1&amp;bbb=1"/>
          <p:cNvSpPr/>
          <p:nvPr/>
        </p:nvSpPr>
        <p:spPr>
          <a:xfrm>
            <a:off x="539496" y="4350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42_1#5bc62ce81.bracket?vcp=1&amp;pid=2f7597c13&amp;color=0,0,0&amp;vpa=16&amp;vtp=1"/>
          <p:cNvSpPr/>
          <p:nvPr/>
        </p:nvSpPr>
        <p:spPr>
          <a:xfrm>
            <a:off x="9684289" y="43368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8_BD.41_2#5bc62ce81.choices?vcp=1&amp;pid=2f7597c13&amp;color=0,0,0&amp;vtp=1&amp;bbb=1"/>
          <p:cNvSpPr/>
          <p:nvPr/>
        </p:nvSpPr>
        <p:spPr>
          <a:xfrm>
            <a:off x="539496" y="49718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1982015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b4c7d5eaf?vcp=1&amp;pid=2abe575f8&amp;color=0,0,0&amp;vtp=1&amp;bt=1&amp;bbb=1"/>
          <p:cNvSpPr/>
          <p:nvPr/>
        </p:nvSpPr>
        <p:spPr>
          <a:xfrm>
            <a:off x="539496" y="1217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ba8eb7932?vcp=1&amp;pid=b4c7d5eaf&amp;color=0,0,0&amp;vtp=1&amp;bbb=1"/>
          <p:cNvSpPr/>
          <p:nvPr/>
        </p:nvSpPr>
        <p:spPr>
          <a:xfrm>
            <a:off x="539496" y="18418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45_2#ba8eb7932.choices?vcp=1&amp;pid=b4c7d5eaf&amp;color=0,0,0&amp;vtp=1&amp;bbb=1"/>
          <p:cNvSpPr/>
          <p:nvPr/>
        </p:nvSpPr>
        <p:spPr>
          <a:xfrm>
            <a:off x="539496" y="24635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A.22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endParaRPr lang="en-US" altLang="zh-CN" sz="2800" dirty="0"/>
          </a:p>
        </p:txBody>
      </p:sp>
      <p:sp>
        <p:nvSpPr>
          <p:cNvPr id="6" name="QC_8_BD.47_1#3260a6db8?vcp=1&amp;pid=b4c7d5eaf&amp;color=0,0,0&amp;vtp=1&amp;bbb=1"/>
          <p:cNvSpPr/>
          <p:nvPr/>
        </p:nvSpPr>
        <p:spPr>
          <a:xfrm>
            <a:off x="539496" y="30852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47_2#3260a6db8.choices?vcp=1&amp;pid=b4c7d5eaf&amp;color=0,0,0&amp;vtp=1&amp;bbb=1"/>
          <p:cNvSpPr/>
          <p:nvPr/>
        </p:nvSpPr>
        <p:spPr>
          <a:xfrm>
            <a:off x="539496" y="371468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  <p:pic>
        <p:nvPicPr>
          <p:cNvPr id="4" name="题3-3">
            <a:hlinkClick r:id="" action="ppaction://media"/>
            <a:extLst>
              <a:ext uri="{FF2B5EF4-FFF2-40B4-BE49-F238E27FC236}">
                <a16:creationId xmlns:a16="http://schemas.microsoft.com/office/drawing/2014/main" id="{9C8AFB0F-4D86-67B1-02F2-E140624355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51782" y="6400798"/>
            <a:ext cx="518783" cy="51878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9_1#f56e72c6b?vcp=1&amp;pid=b4c7d5eaf&amp;color=0,0,0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49_2#f56e72c6b.choices?vcp=1&amp;pid=b4c7d5eaf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.Nature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endParaRPr lang="en-US" altLang="zh-CN" sz="2800" dirty="0"/>
          </a:p>
        </p:txBody>
      </p:sp>
      <p:sp>
        <p:nvSpPr>
          <p:cNvPr id="5" name="QC_8_BD.51_1#2109e20eb?vcp=1&amp;pid=b4c7d5eaf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51_2#2109e20eb.choices?vcp=1&amp;pid=b4c7d5eaf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2109e20eb?vcp=1&amp;pid=b4c7d5eaf&amp;color=0,0,0&amp;mp=1&amp;vtp=1&amp;bt=1&amp;bbb=1&amp;hb=1"/>
          <p:cNvSpPr/>
          <p:nvPr/>
        </p:nvSpPr>
        <p:spPr>
          <a:xfrm>
            <a:off x="350960" y="403570"/>
            <a:ext cx="11109960" cy="55918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3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26-</a:t>
            </a:r>
          </a:p>
          <a:p>
            <a:pPr indent="631825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year-old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best-selling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Guangxi,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Sally.</a:t>
            </a:r>
            <a:endParaRPr lang="en-US" altLang="zh-CN" sz="2800" dirty="0"/>
          </a:p>
          <a:p>
            <a:pPr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everyone.</a:t>
            </a:r>
            <a:endParaRPr lang="en-US" altLang="zh-CN" sz="2800" dirty="0"/>
          </a:p>
          <a:p>
            <a:pPr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senior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job?</a:t>
            </a:r>
            <a:endParaRPr lang="en-US" altLang="zh-CN" sz="2800" dirty="0"/>
          </a:p>
          <a:p>
            <a:pPr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  <a:p>
            <a:pPr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writing?</a:t>
            </a:r>
            <a:endParaRPr lang="en-US" altLang="zh-CN" sz="2800" dirty="0"/>
          </a:p>
          <a:p>
            <a:pPr>
              <a:lnSpc>
                <a:spcPct val="13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2109e20eb?vcp=1&amp;pid=b4c7d5eaf&amp;color=0,0,0&amp;mp=1&amp;vtp=1&amp;bt=1&amp;bbb=1&amp;hb=1">
            <a:extLst>
              <a:ext uri="{FF2B5EF4-FFF2-40B4-BE49-F238E27FC236}">
                <a16:creationId xmlns:a16="http://schemas.microsoft.com/office/drawing/2014/main" id="{5C0B624B-C21F-8346-A03F-8BE630B76759}"/>
              </a:ext>
            </a:extLst>
          </p:cNvPr>
          <p:cNvSpPr/>
          <p:nvPr/>
        </p:nvSpPr>
        <p:spPr>
          <a:xfrm>
            <a:off x="539496" y="582681"/>
            <a:ext cx="11109960" cy="5686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Seven.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out?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part-time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then.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persuaded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weekend.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writer?</a:t>
            </a:r>
            <a:endParaRPr lang="en-US" altLang="zh-CN" sz="2800" dirty="0"/>
          </a:p>
          <a:p>
            <a:pPr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Zhao.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5768366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b4c7d5eaf?vcp=1&amp;pid=2abe575f8&amp;color=0,0,0&amp;vtp=1&amp;bt=1&amp;bbb=1"/>
          <p:cNvSpPr/>
          <p:nvPr/>
        </p:nvSpPr>
        <p:spPr>
          <a:xfrm>
            <a:off x="539496" y="1217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ba8eb7932?vcp=1&amp;pid=b4c7d5eaf&amp;color=0,0,0&amp;vtp=1&amp;bbb=1"/>
          <p:cNvSpPr/>
          <p:nvPr/>
        </p:nvSpPr>
        <p:spPr>
          <a:xfrm>
            <a:off x="539496" y="18418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46_1#ba8eb7932.bracket?vcp=1&amp;pid=b4c7d5eaf&amp;color=0,0,0&amp;vpa=17&amp;vtp=1"/>
          <p:cNvSpPr/>
          <p:nvPr/>
        </p:nvSpPr>
        <p:spPr>
          <a:xfrm>
            <a:off x="5091652" y="18285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45_2#ba8eb7932.choices?vcp=1&amp;pid=b4c7d5eaf&amp;color=0,0,0&amp;vtp=1&amp;bbb=1"/>
          <p:cNvSpPr/>
          <p:nvPr/>
        </p:nvSpPr>
        <p:spPr>
          <a:xfrm>
            <a:off x="539496" y="24635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A.22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endParaRPr lang="en-US" altLang="zh-CN" sz="2800" dirty="0"/>
          </a:p>
        </p:txBody>
      </p:sp>
      <p:sp>
        <p:nvSpPr>
          <p:cNvPr id="6" name="QC_8_BD.47_1#3260a6db8?vcp=1&amp;pid=b4c7d5eaf&amp;color=0,0,0&amp;vtp=1&amp;bbb=1"/>
          <p:cNvSpPr/>
          <p:nvPr/>
        </p:nvSpPr>
        <p:spPr>
          <a:xfrm>
            <a:off x="539496" y="30852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8_1#3260a6db8.bracket?vcp=1&amp;pid=b4c7d5eaf&amp;color=0,0,0&amp;vpa=18&amp;vtp=1"/>
          <p:cNvSpPr/>
          <p:nvPr/>
        </p:nvSpPr>
        <p:spPr>
          <a:xfrm>
            <a:off x="10378028" y="30718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47_2#3260a6db8.choices?vcp=1&amp;pid=b4c7d5eaf&amp;color=0,0,0&amp;vtp=1&amp;bbb=1"/>
          <p:cNvSpPr/>
          <p:nvPr/>
        </p:nvSpPr>
        <p:spPr>
          <a:xfrm>
            <a:off x="539496" y="371468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7854971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9_1#f56e72c6b?vcp=1&amp;pid=b4c7d5eaf&amp;color=0,0,0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50_1#f56e72c6b.bracket?vcp=1&amp;pid=b4c7d5eaf&amp;color=0,0,0&amp;vpa=19&amp;vtp=1"/>
          <p:cNvSpPr/>
          <p:nvPr/>
        </p:nvSpPr>
        <p:spPr>
          <a:xfrm>
            <a:off x="9150889" y="1517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49_2#f56e72c6b.choices?vcp=1&amp;pid=b4c7d5eaf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.Nature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endParaRPr lang="en-US" altLang="zh-CN" sz="2800" dirty="0"/>
          </a:p>
        </p:txBody>
      </p:sp>
      <p:sp>
        <p:nvSpPr>
          <p:cNvPr id="5" name="QC_8_BD.51_1#2109e20eb?vcp=1&amp;pid=b4c7d5eaf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52_1#2109e20eb.bracket?vcp=1&amp;pid=b4c7d5eaf&amp;color=0,0,0&amp;vpa=20&amp;vtp=1"/>
          <p:cNvSpPr/>
          <p:nvPr/>
        </p:nvSpPr>
        <p:spPr>
          <a:xfrm>
            <a:off x="8658764" y="407273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51_2#2109e20eb.choices?vcp=1&amp;pid=b4c7d5eaf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2646319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a2f9f239?sp=1&amp;vcp=1&amp;pid=849a8f205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0de57812b?vcp=1&amp;pid=ba2f9f239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b72df4e94?vcp=1&amp;pid=0de57812b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55_2#b72df4e94.choices?vcp=1&amp;pid=0de57812b&amp;color=0,0,0&amp;vtp=1&amp;bbb=1"/>
          <p:cNvSpPr/>
          <p:nvPr/>
        </p:nvSpPr>
        <p:spPr>
          <a:xfrm>
            <a:off x="539496" y="31691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endParaRPr lang="en-US" altLang="zh-CN" sz="2800" dirty="0"/>
          </a:p>
        </p:txBody>
      </p:sp>
      <p:pic>
        <p:nvPicPr>
          <p:cNvPr id="5" name="题4">
            <a:hlinkClick r:id="" action="ppaction://media"/>
            <a:extLst>
              <a:ext uri="{FF2B5EF4-FFF2-40B4-BE49-F238E27FC236}">
                <a16:creationId xmlns:a16="http://schemas.microsoft.com/office/drawing/2014/main" id="{FE5E441D-9E08-F71D-EF05-1C133C477A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7963" y="6419653"/>
            <a:ext cx="504330" cy="50433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7_1#8525b0d59?vcp=1&amp;pid=0de57812b&amp;color=0,0,0&amp;mp=1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57_2#8525b0d59.choices?vcp=1&amp;pid=0de57812b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Dancing.</a:t>
            </a:r>
            <a:endParaRPr lang="en-US" altLang="zh-CN" sz="2800" dirty="0"/>
          </a:p>
        </p:txBody>
      </p:sp>
      <p:sp>
        <p:nvSpPr>
          <p:cNvPr id="5" name="QC_8_BD.59_1#54ae48c28?vcp=1&amp;pid=0de57812b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59_2#54ae48c28.choices?vcp=1&amp;pid=0de57812b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Tangyuan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1_1#13bcc52b4?vcp=1&amp;pid=0de57812b&amp;color=0,0,0&amp;mp=1&amp;vtp=1&amp;bt=1&amp;bbb=1"/>
          <p:cNvSpPr/>
          <p:nvPr/>
        </p:nvSpPr>
        <p:spPr>
          <a:xfrm>
            <a:off x="539496" y="8948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tangyuan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indicate?(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61_2#13bcc52b4.choices?vcp=1&amp;pid=0de57812b&amp;color=0,0,0&amp;vtp=1&amp;bbb=1"/>
          <p:cNvSpPr/>
          <p:nvPr/>
        </p:nvSpPr>
        <p:spPr>
          <a:xfrm>
            <a:off x="539496" y="15193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reunion.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</p:txBody>
      </p:sp>
      <p:sp>
        <p:nvSpPr>
          <p:cNvPr id="5" name="QC_8_BD.63_1#53cff5daa?vcp=1&amp;pid=0de57812b&amp;color=0,0,0&amp;vtp=1&amp;bbb=1"/>
          <p:cNvSpPr/>
          <p:nvPr/>
        </p:nvSpPr>
        <p:spPr>
          <a:xfrm>
            <a:off x="539496" y="21409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63_2#53cff5daa.choices?vcp=1&amp;pid=0de57812b&amp;color=0,0,0&amp;vtp=1&amp;bbb=1&amp;hb=1"/>
          <p:cNvSpPr/>
          <p:nvPr/>
        </p:nvSpPr>
        <p:spPr>
          <a:xfrm>
            <a:off x="539496" y="277044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A.Lanterns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riddles,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702e5c2e?sp=1&amp;vcp=1&amp;pid=849a8f205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15ff06f62?vcp=1&amp;pid=2702e5c2e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15ff06f62?htil=1&amp;vcp=1&amp;pid=2702e5c2e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2601386"/>
            <a:ext cx="5522976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15ff06f62?htil=1&amp;vcp=1&amp;pid=2702e5c2e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1840" y="4548042"/>
            <a:ext cx="5605272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3c40f26d3?vcp=1&amp;pid=15ff06f62&amp;color=0,0,0&amp;vtp=1&amp;bt=1&amp;bbb=1"/>
          <p:cNvSpPr/>
          <p:nvPr/>
        </p:nvSpPr>
        <p:spPr>
          <a:xfrm>
            <a:off x="539496" y="281765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7" name="题1">
            <a:hlinkClick r:id="" action="ppaction://media"/>
            <a:extLst>
              <a:ext uri="{FF2B5EF4-FFF2-40B4-BE49-F238E27FC236}">
                <a16:creationId xmlns:a16="http://schemas.microsoft.com/office/drawing/2014/main" id="{C4C6C28A-9767-FD0E-8049-CED68AF619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55934" y="6423462"/>
            <a:ext cx="515723" cy="51572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7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5_1#53cff5daa?vcp=1&amp;pid=0de57812b&amp;color=0,0,0&amp;mp=1&amp;vtp=1&amp;bt=1&amp;bbb=1&amp;hb=1"/>
          <p:cNvSpPr/>
          <p:nvPr/>
        </p:nvSpPr>
        <p:spPr>
          <a:xfrm>
            <a:off x="539496" y="8686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2,000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15th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5_1#53cff5daa?vcp=1&amp;pid=0de57812b&amp;color=0,0,0&amp;mp=1&amp;vtp=1&amp;bt=1&amp;bbb=1&amp;hb=1">
            <a:extLst>
              <a:ext uri="{FF2B5EF4-FFF2-40B4-BE49-F238E27FC236}">
                <a16:creationId xmlns:a16="http://schemas.microsoft.com/office/drawing/2014/main" id="{08CC0241-45C2-7C50-B385-5FDE3E76EF4D}"/>
              </a:ext>
            </a:extLst>
          </p:cNvPr>
          <p:cNvSpPr/>
          <p:nvPr/>
        </p:nvSpPr>
        <p:spPr>
          <a:xfrm>
            <a:off x="539496" y="1537684"/>
            <a:ext cx="11109960" cy="381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"/>
              </a:lnSpc>
            </a:pPr>
            <a:endParaRPr lang="en-US" altLang="zh-CN" sz="100" b="0" i="0" spc="-990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riddle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riddles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colourful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Tangyuan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fillings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flavors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tangyuan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indicates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reunion.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0615377"/>
      </p:ext>
    </p:extLst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a2f9f239?sp=1&amp;vcp=1&amp;pid=849a8f205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0de57812b?vcp=1&amp;pid=ba2f9f239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b72df4e94?vcp=1&amp;pid=0de57812b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56_1#b72df4e94.bracket?vcp=1&amp;pid=0de57812b&amp;color=0,0,0&amp;vpa=21&amp;vtp=1"/>
          <p:cNvSpPr/>
          <p:nvPr/>
        </p:nvSpPr>
        <p:spPr>
          <a:xfrm>
            <a:off x="7118889" y="25263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55_2#b72df4e94.choices?vcp=1&amp;pid=0de57812b&amp;color=0,0,0&amp;vtp=1&amp;bbb=1"/>
          <p:cNvSpPr/>
          <p:nvPr/>
        </p:nvSpPr>
        <p:spPr>
          <a:xfrm>
            <a:off x="539496" y="31691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7169735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7_1#8525b0d59?vcp=1&amp;pid=0de57812b&amp;color=0,0,0&amp;mp=1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58_1#8525b0d59.bracket?vcp=1&amp;pid=0de57812b&amp;color=0,0,0&amp;mp=1&amp;vpa=22&amp;vtp=1"/>
          <p:cNvSpPr/>
          <p:nvPr/>
        </p:nvSpPr>
        <p:spPr>
          <a:xfrm>
            <a:off x="8677814" y="15178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57_2#8525b0d59.choices?vcp=1&amp;pid=0de57812b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Dancing.</a:t>
            </a:r>
            <a:endParaRPr lang="en-US" altLang="zh-CN" sz="2800" dirty="0"/>
          </a:p>
        </p:txBody>
      </p:sp>
      <p:sp>
        <p:nvSpPr>
          <p:cNvPr id="5" name="QC_8_BD.59_1#54ae48c28?vcp=1&amp;pid=0de57812b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0_1#54ae48c28.bracket?vcp=1&amp;pid=0de57812b&amp;color=0,0,0&amp;vpa=23&amp;vtp=1"/>
          <p:cNvSpPr/>
          <p:nvPr/>
        </p:nvSpPr>
        <p:spPr>
          <a:xfrm>
            <a:off x="9349328" y="40727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59_2#54ae48c28.choices?vcp=1&amp;pid=0de57812b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Tangyuan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19150480"/>
      </p:ext>
    </p:extLst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1_1#13bcc52b4?vcp=1&amp;pid=0de57812b&amp;color=0,0,0&amp;mp=1&amp;vtp=1&amp;bt=1&amp;bbb=1"/>
          <p:cNvSpPr/>
          <p:nvPr/>
        </p:nvSpPr>
        <p:spPr>
          <a:xfrm>
            <a:off x="539496" y="8948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tangyuan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indicate?(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62_1#13bcc52b4.bracket?vcp=1&amp;pid=0de57812b&amp;color=0,0,0&amp;mp=1&amp;vpa=24&amp;vtp=1"/>
          <p:cNvSpPr/>
          <p:nvPr/>
        </p:nvSpPr>
        <p:spPr>
          <a:xfrm>
            <a:off x="7887239" y="88150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61_2#13bcc52b4.choices?vcp=1&amp;pid=0de57812b&amp;color=0,0,0&amp;vtp=1&amp;bbb=1"/>
          <p:cNvSpPr/>
          <p:nvPr/>
        </p:nvSpPr>
        <p:spPr>
          <a:xfrm>
            <a:off x="539496" y="15193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reunion.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</p:txBody>
      </p:sp>
      <p:sp>
        <p:nvSpPr>
          <p:cNvPr id="5" name="QC_8_BD.63_1#53cff5daa?vcp=1&amp;pid=0de57812b&amp;color=0,0,0&amp;vtp=1&amp;bbb=1"/>
          <p:cNvSpPr/>
          <p:nvPr/>
        </p:nvSpPr>
        <p:spPr>
          <a:xfrm>
            <a:off x="539496" y="21409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4_1#53cff5daa.bracket?vcp=1&amp;pid=0de57812b&amp;color=0,0,0&amp;vpa=25&amp;vtp=1"/>
          <p:cNvSpPr/>
          <p:nvPr/>
        </p:nvSpPr>
        <p:spPr>
          <a:xfrm>
            <a:off x="7809453" y="21276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63_2#53cff5daa.choices?vcp=1&amp;pid=0de57812b&amp;color=0,0,0&amp;vtp=1&amp;bbb=1&amp;hb=1"/>
          <p:cNvSpPr/>
          <p:nvPr/>
        </p:nvSpPr>
        <p:spPr>
          <a:xfrm>
            <a:off x="539496" y="277044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A.Lanterns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.Lantern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riddles,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59181624"/>
      </p:ext>
    </p:extLst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6282c3d2?sp=1&amp;vcp=1&amp;pid=849a8f205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f6c3155de?vcp=1&amp;pid=16282c3d2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将所缺信息填入对应的横线上，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每空一词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。短文读三遍。</a:t>
            </a:r>
            <a:endParaRPr lang="en-US" altLang="zh-CN" sz="2800" dirty="0"/>
          </a:p>
        </p:txBody>
      </p:sp>
      <p:pic>
        <p:nvPicPr>
          <p:cNvPr id="4" name="题5">
            <a:hlinkClick r:id="" action="ppaction://media"/>
            <a:extLst>
              <a:ext uri="{FF2B5EF4-FFF2-40B4-BE49-F238E27FC236}">
                <a16:creationId xmlns:a16="http://schemas.microsoft.com/office/drawing/2014/main" id="{A9376F2C-17D5-9223-E49E-04A6811045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61018" y="6400800"/>
            <a:ext cx="512400" cy="5124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7_BD.66_2#f6c3155de?colgroup=30&amp;vcp=1&amp;pid=16282c3d2&amp;color=0,0,0&amp;vtp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097114"/>
              </p:ext>
            </p:extLst>
          </p:nvPr>
        </p:nvGraphicFramePr>
        <p:xfrm>
          <a:off x="539496" y="999045"/>
          <a:ext cx="11082528" cy="4813746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0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During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repeat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81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neighborhood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children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skills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organize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clean-up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playground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volunteer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theatre.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7_BD.66_2#f6c3155de?colgroup=30&amp;vcp=1&amp;pid=16282c3d2&amp;color=0,0,0&amp;vtp=1&amp;bt=1&amp;bbb=1&amp;hb=1">
            <a:extLst>
              <a:ext uri="{FF2B5EF4-FFF2-40B4-BE49-F238E27FC236}">
                <a16:creationId xmlns:a16="http://schemas.microsoft.com/office/drawing/2014/main" id="{0C367FDD-F572-4F6A-3E42-14C5B75000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804574"/>
              </p:ext>
            </p:extLst>
          </p:nvPr>
        </p:nvGraphicFramePr>
        <p:xfrm>
          <a:off x="539496" y="2435584"/>
          <a:ext cx="11082528" cy="2654999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0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During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8007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practice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kindness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hospitals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charities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M_7_BD.66_2#f6c3155de?colgroup=30&amp;vcp=1&amp;pid=16282c3d2&amp;color=0,0,0&amp;vtp=1&amp;bt=1&amp;bbb=1&amp;hb=1">
            <a:extLst>
              <a:ext uri="{FF2B5EF4-FFF2-40B4-BE49-F238E27FC236}">
                <a16:creationId xmlns:a16="http://schemas.microsoft.com/office/drawing/2014/main" id="{94B16A47-E59F-D7CE-43B8-CF5930CC5709}"/>
              </a:ext>
            </a:extLst>
          </p:cNvPr>
          <p:cNvSpPr txBox="1"/>
          <p:nvPr/>
        </p:nvSpPr>
        <p:spPr>
          <a:xfrm>
            <a:off x="9082024" y="1736493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2188412535"/>
      </p:ext>
    </p:extLst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2_1#ee5f74c85?vcp=1&amp;pid=f6c3155de&amp;color=0,0,0&amp;mp=1&amp;vtp=1&amp;bt=1&amp;bbb=1&amp;hb=1"/>
          <p:cNvSpPr/>
          <p:nvPr/>
        </p:nvSpPr>
        <p:spPr>
          <a:xfrm>
            <a:off x="539496" y="8559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Chris.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hardship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forever.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neighborhood.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2_1#ee5f74c85?vcp=1&amp;pid=f6c3155de&amp;color=0,0,0&amp;mp=1&amp;vtp=1&amp;bt=1&amp;bbb=1&amp;hb=1">
            <a:extLst>
              <a:ext uri="{FF2B5EF4-FFF2-40B4-BE49-F238E27FC236}">
                <a16:creationId xmlns:a16="http://schemas.microsoft.com/office/drawing/2014/main" id="{0B0B81C8-15C9-E9D4-63D6-6DB3C7C16B3D}"/>
              </a:ext>
            </a:extLst>
          </p:cNvPr>
          <p:cNvSpPr/>
          <p:nvPr/>
        </p:nvSpPr>
        <p:spPr>
          <a:xfrm>
            <a:off x="539496" y="15300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Organize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clean-up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theatre.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kindness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charities.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24031804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4d4c703bf?vcp=1&amp;pid=15ff06f62&amp;color=0,0,0&amp;mp=1&amp;vtp=1&amp;bt=1&amp;bbb=1&amp;hb=1"/>
          <p:cNvSpPr/>
          <p:nvPr/>
        </p:nvSpPr>
        <p:spPr>
          <a:xfrm>
            <a:off x="539496" y="548898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1946.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3.Why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vocation.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Car-Free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F717A-BCB7-A06F-C17C-E5540707F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7_BD.66_2#f6c3155de?colgroup=30&amp;vcp=1&amp;pid=16282c3d2&amp;color=0,0,0&amp;vtp=1&amp;bt=1&amp;bbb=1&amp;hb=1">
            <a:extLst>
              <a:ext uri="{FF2B5EF4-FFF2-40B4-BE49-F238E27FC236}">
                <a16:creationId xmlns:a16="http://schemas.microsoft.com/office/drawing/2014/main" id="{1ADFCAAE-2E39-0A0F-3F4E-D72469F63DED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999045"/>
          <a:ext cx="11082528" cy="4813746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0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During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hardship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repeat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81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neighborhood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children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skills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organize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clean-up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playground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volunteer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theatre.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M_7_AN.67_1#f6c3155de.blank?vcp=1&amp;pid=16282c3d2&amp;color=0,0,0&amp;vpa=26&amp;vtp=1&amp;bbb=1">
            <a:extLst>
              <a:ext uri="{FF2B5EF4-FFF2-40B4-BE49-F238E27FC236}">
                <a16:creationId xmlns:a16="http://schemas.microsoft.com/office/drawing/2014/main" id="{4ECCB9A0-FD44-8837-4012-0D62E13DEE62}"/>
              </a:ext>
            </a:extLst>
          </p:cNvPr>
          <p:cNvSpPr/>
          <p:nvPr/>
        </p:nvSpPr>
        <p:spPr>
          <a:xfrm>
            <a:off x="1040915" y="2548826"/>
            <a:ext cx="138271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feelings</a:t>
            </a:r>
            <a:endParaRPr lang="en-US" altLang="zh-CN" sz="2800" dirty="0"/>
          </a:p>
        </p:txBody>
      </p:sp>
      <p:sp>
        <p:nvSpPr>
          <p:cNvPr id="4" name="QM_7_AN.68_1#f6c3155de.blank?vcp=1&amp;pid=16282c3d2&amp;color=0,0,0&amp;vpa=27&amp;vtp=1&amp;bbb=1">
            <a:extLst>
              <a:ext uri="{FF2B5EF4-FFF2-40B4-BE49-F238E27FC236}">
                <a16:creationId xmlns:a16="http://schemas.microsoft.com/office/drawing/2014/main" id="{47769DF3-EC93-86EC-8590-69450EAED77B}"/>
              </a:ext>
            </a:extLst>
          </p:cNvPr>
          <p:cNvSpPr/>
          <p:nvPr/>
        </p:nvSpPr>
        <p:spPr>
          <a:xfrm>
            <a:off x="5809002" y="2269426"/>
            <a:ext cx="30416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yourself/yourselves</a:t>
            </a:r>
            <a:endParaRPr lang="en-US" altLang="zh-CN" sz="2800" dirty="0"/>
          </a:p>
        </p:txBody>
      </p:sp>
      <p:sp>
        <p:nvSpPr>
          <p:cNvPr id="5" name="QM_7_AN.69_1#f6c3155de.blank?vcp=1&amp;pid=16282c3d2&amp;color=0,0,0&amp;vpa=28&amp;vtp=1&amp;bbb=1">
            <a:extLst>
              <a:ext uri="{FF2B5EF4-FFF2-40B4-BE49-F238E27FC236}">
                <a16:creationId xmlns:a16="http://schemas.microsoft.com/office/drawing/2014/main" id="{19A2C7FB-9134-BB22-E598-C57A36AA4289}"/>
              </a:ext>
            </a:extLst>
          </p:cNvPr>
          <p:cNvSpPr/>
          <p:nvPr/>
        </p:nvSpPr>
        <p:spPr>
          <a:xfrm>
            <a:off x="9398277" y="4205224"/>
            <a:ext cx="9477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5439962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C0B3C-531D-6E84-BFBB-0C9EB3D0F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7_BD.66_2#f6c3155de?colgroup=30&amp;vcp=1&amp;pid=16282c3d2&amp;color=0,0,0&amp;vtp=1&amp;bt=1&amp;bbb=1&amp;hb=1">
            <a:extLst>
              <a:ext uri="{FF2B5EF4-FFF2-40B4-BE49-F238E27FC236}">
                <a16:creationId xmlns:a16="http://schemas.microsoft.com/office/drawing/2014/main" id="{AE199C60-81EA-9CFF-D003-0FFD7BFE5902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435584"/>
          <a:ext cx="11082528" cy="2654999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0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During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8007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practice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kindness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hospitals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charities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M_7_BD.66_2#f6c3155de?colgroup=30&amp;vcp=1&amp;pid=16282c3d2&amp;color=0,0,0&amp;vtp=1&amp;bt=1&amp;bbb=1&amp;hb=1">
            <a:extLst>
              <a:ext uri="{FF2B5EF4-FFF2-40B4-BE49-F238E27FC236}">
                <a16:creationId xmlns:a16="http://schemas.microsoft.com/office/drawing/2014/main" id="{EF7F61A5-3D87-F962-2047-F9D366C69577}"/>
              </a:ext>
            </a:extLst>
          </p:cNvPr>
          <p:cNvSpPr txBox="1"/>
          <p:nvPr/>
        </p:nvSpPr>
        <p:spPr>
          <a:xfrm>
            <a:off x="9082024" y="1736493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4" name="QM_7_AN.70_1#f6c3155de.blank?vcp=1&amp;pid=16282c3d2&amp;color=0,0,0&amp;vpa=29&amp;vtp=1&amp;bbb=1">
            <a:extLst>
              <a:ext uri="{FF2B5EF4-FFF2-40B4-BE49-F238E27FC236}">
                <a16:creationId xmlns:a16="http://schemas.microsoft.com/office/drawing/2014/main" id="{92C3394B-9429-17D1-7271-173F789380F8}"/>
              </a:ext>
            </a:extLst>
          </p:cNvPr>
          <p:cNvSpPr/>
          <p:nvPr/>
        </p:nvSpPr>
        <p:spPr>
          <a:xfrm>
            <a:off x="1015515" y="3454535"/>
            <a:ext cx="12461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endParaRPr lang="en-US" altLang="zh-CN" sz="2800" dirty="0"/>
          </a:p>
        </p:txBody>
      </p:sp>
      <p:sp>
        <p:nvSpPr>
          <p:cNvPr id="5" name="QM_7_AN.71_1#f6c3155de.blank?vcp=1&amp;pid=16282c3d2&amp;color=0,0,0&amp;vpa=30&amp;vtp=1&amp;bbb=1">
            <a:extLst>
              <a:ext uri="{FF2B5EF4-FFF2-40B4-BE49-F238E27FC236}">
                <a16:creationId xmlns:a16="http://schemas.microsoft.com/office/drawing/2014/main" id="{027522F5-DB4B-CA99-220D-BB643BEE8845}"/>
              </a:ext>
            </a:extLst>
          </p:cNvPr>
          <p:cNvSpPr/>
          <p:nvPr/>
        </p:nvSpPr>
        <p:spPr>
          <a:xfrm>
            <a:off x="3802402" y="3452218"/>
            <a:ext cx="1384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51265171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64A08-8A94-BF8D-FA59-7F54CA215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702e5c2e?sp=1&amp;vcp=1&amp;pid=849a8f205&amp;color=0,0,0&amp;vtp=1&amp;bt=1&amp;bbb=1">
            <a:extLst>
              <a:ext uri="{FF2B5EF4-FFF2-40B4-BE49-F238E27FC236}">
                <a16:creationId xmlns:a16="http://schemas.microsoft.com/office/drawing/2014/main" id="{EBAB2C43-D188-EA09-73BC-40D48F739C8E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15ff06f62?vcp=1&amp;pid=2702e5c2e&amp;color=0,0,0&amp;vtp=1&amp;bbb=1&amp;hb=1">
            <a:extLst>
              <a:ext uri="{FF2B5EF4-FFF2-40B4-BE49-F238E27FC236}">
                <a16:creationId xmlns:a16="http://schemas.microsoft.com/office/drawing/2014/main" id="{C90EAF3A-198D-AC0D-64D8-C805CEFF5781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15ff06f62?htil=1&amp;vcp=1&amp;pid=2702e5c2e&amp;color=0,0,0&amp;tib=255,255,255&amp;vtp=1" descr="preencoded.png">
            <a:extLst>
              <a:ext uri="{FF2B5EF4-FFF2-40B4-BE49-F238E27FC236}">
                <a16:creationId xmlns:a16="http://schemas.microsoft.com/office/drawing/2014/main" id="{B57C716D-E9A8-7BA9-E155-F8884B55F6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2601386"/>
            <a:ext cx="5522976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15ff06f62?htil=1&amp;vcp=1&amp;pid=2702e5c2e&amp;color=0,0,0&amp;tib=255,255,255&amp;vtp=1" descr="preencoded.png">
            <a:extLst>
              <a:ext uri="{FF2B5EF4-FFF2-40B4-BE49-F238E27FC236}">
                <a16:creationId xmlns:a16="http://schemas.microsoft.com/office/drawing/2014/main" id="{2259503E-FDA1-2F02-7507-CA3D3C13522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1840" y="4548042"/>
            <a:ext cx="5605272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3c40f26d3?vcp=1&amp;pid=15ff06f62&amp;color=0,0,0&amp;vtp=1&amp;bt=1&amp;bbb=1">
            <a:extLst>
              <a:ext uri="{FF2B5EF4-FFF2-40B4-BE49-F238E27FC236}">
                <a16:creationId xmlns:a16="http://schemas.microsoft.com/office/drawing/2014/main" id="{639930F9-0E15-58DA-623A-283739B03245}"/>
              </a:ext>
            </a:extLst>
          </p:cNvPr>
          <p:cNvSpPr/>
          <p:nvPr/>
        </p:nvSpPr>
        <p:spPr>
          <a:xfrm>
            <a:off x="539496" y="281765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AN.3_1#3c40f26d3.blank?vcp=1&amp;pid=15ff06f62&amp;color=0,0,0&amp;vpa=1&amp;vtp=1">
            <a:extLst>
              <a:ext uri="{FF2B5EF4-FFF2-40B4-BE49-F238E27FC236}">
                <a16:creationId xmlns:a16="http://schemas.microsoft.com/office/drawing/2014/main" id="{4AD641C6-71D5-4F01-F6E4-370435F559E8}"/>
              </a:ext>
            </a:extLst>
          </p:cNvPr>
          <p:cNvSpPr/>
          <p:nvPr/>
        </p:nvSpPr>
        <p:spPr>
          <a:xfrm>
            <a:off x="791115" y="278717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B_8_AN.5_1#3c40f26d3.blank?vcp=1&amp;pid=15ff06f62&amp;color=0,0,0&amp;vpa=2&amp;vtp=1">
            <a:extLst>
              <a:ext uri="{FF2B5EF4-FFF2-40B4-BE49-F238E27FC236}">
                <a16:creationId xmlns:a16="http://schemas.microsoft.com/office/drawing/2014/main" id="{185A3E6D-F298-4359-0693-833C4832B435}"/>
              </a:ext>
            </a:extLst>
          </p:cNvPr>
          <p:cNvSpPr/>
          <p:nvPr/>
        </p:nvSpPr>
        <p:spPr>
          <a:xfrm>
            <a:off x="778415" y="343487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B_8_AN.7_1#3c40f26d3.blank?vcp=1&amp;pid=15ff06f62&amp;color=0,0,0&amp;vpa=3&amp;vtp=1">
            <a:extLst>
              <a:ext uri="{FF2B5EF4-FFF2-40B4-BE49-F238E27FC236}">
                <a16:creationId xmlns:a16="http://schemas.microsoft.com/office/drawing/2014/main" id="{F9E09750-E07D-CCFD-EE0B-890C98FEC0CF}"/>
              </a:ext>
            </a:extLst>
          </p:cNvPr>
          <p:cNvSpPr/>
          <p:nvPr/>
        </p:nvSpPr>
        <p:spPr>
          <a:xfrm>
            <a:off x="778415" y="408257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B_8_AN.9_1#3c40f26d3.blank?vcp=1&amp;pid=15ff06f62&amp;color=0,0,0&amp;vpa=4&amp;vtp=1">
            <a:extLst>
              <a:ext uri="{FF2B5EF4-FFF2-40B4-BE49-F238E27FC236}">
                <a16:creationId xmlns:a16="http://schemas.microsoft.com/office/drawing/2014/main" id="{0DDDE051-EF4B-F709-CDC7-0CA172F7C6D2}"/>
              </a:ext>
            </a:extLst>
          </p:cNvPr>
          <p:cNvSpPr/>
          <p:nvPr/>
        </p:nvSpPr>
        <p:spPr>
          <a:xfrm>
            <a:off x="816515" y="4730270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1" name="QB_8_AN.11_1#3c40f26d3.blank?vcp=1&amp;pid=15ff06f62&amp;color=0,0,0&amp;vpa=5&amp;vtp=1">
            <a:extLst>
              <a:ext uri="{FF2B5EF4-FFF2-40B4-BE49-F238E27FC236}">
                <a16:creationId xmlns:a16="http://schemas.microsoft.com/office/drawing/2014/main" id="{93AC5852-3A6F-19AA-9EEC-515E49A8D46D}"/>
              </a:ext>
            </a:extLst>
          </p:cNvPr>
          <p:cNvSpPr/>
          <p:nvPr/>
        </p:nvSpPr>
        <p:spPr>
          <a:xfrm>
            <a:off x="803815" y="535701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8720411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250516c?sp=1&amp;vcp=1&amp;pid=849a8f205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97e3c1ed2?vcp=1&amp;pid=bd250516c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782744b46?vcp=1&amp;pid=bd250516c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782744b46.choices?vcp=1&amp;pid=bd250516c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118187" algn="l"/>
                <a:tab pos="7741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Geography.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.History.</a:t>
            </a:r>
            <a:endParaRPr lang="en-US" altLang="zh-CN" sz="2800" dirty="0"/>
          </a:p>
        </p:txBody>
      </p:sp>
      <p:sp>
        <p:nvSpPr>
          <p:cNvPr id="7" name="QC_7_BD.16_1#05ff16daa?vcp=1&amp;pid=bd250516c&amp;color=0,0,0&amp;vtp=1&amp;bt=1&amp;bbb=1">
            <a:extLst>
              <a:ext uri="{FF2B5EF4-FFF2-40B4-BE49-F238E27FC236}">
                <a16:creationId xmlns:a16="http://schemas.microsoft.com/office/drawing/2014/main" id="{FE9AEDC6-3DB4-3EED-8339-1D6EC7814270}"/>
              </a:ext>
            </a:extLst>
          </p:cNvPr>
          <p:cNvSpPr/>
          <p:nvPr/>
        </p:nvSpPr>
        <p:spPr>
          <a:xfrm>
            <a:off x="539496" y="3714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16_2#05ff16daa.choices?vcp=1&amp;pid=bd250516c&amp;color=0,0,0&amp;vtp=1&amp;bbb=1">
            <a:extLst>
              <a:ext uri="{FF2B5EF4-FFF2-40B4-BE49-F238E27FC236}">
                <a16:creationId xmlns:a16="http://schemas.microsoft.com/office/drawing/2014/main" id="{75A08C8B-BE9E-96A8-8D70-EF8E3D5C39F4}"/>
              </a:ext>
            </a:extLst>
          </p:cNvPr>
          <p:cNvSpPr/>
          <p:nvPr/>
        </p:nvSpPr>
        <p:spPr>
          <a:xfrm>
            <a:off x="539496" y="43472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movie.</a:t>
            </a:r>
            <a:endParaRPr lang="en-US" altLang="zh-CN" sz="2800" dirty="0"/>
          </a:p>
        </p:txBody>
      </p:sp>
      <p:pic>
        <p:nvPicPr>
          <p:cNvPr id="10" name="题2">
            <a:hlinkClick r:id="" action="ppaction://media"/>
            <a:extLst>
              <a:ext uri="{FF2B5EF4-FFF2-40B4-BE49-F238E27FC236}">
                <a16:creationId xmlns:a16="http://schemas.microsoft.com/office/drawing/2014/main" id="{8D9CD2EB-4B8A-ADF2-EE18-AD9B75D378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0818" y="6388244"/>
            <a:ext cx="524955" cy="5249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19_1#f4be8c869?vcp=1&amp;pid=bd250516c&amp;color=0,0,0&amp;vtp=1&amp;bt=1&amp;bbb=1">
            <a:extLst>
              <a:ext uri="{FF2B5EF4-FFF2-40B4-BE49-F238E27FC236}">
                <a16:creationId xmlns:a16="http://schemas.microsoft.com/office/drawing/2014/main" id="{D686F93D-CDFB-41D4-2D96-671395B54CE6}"/>
              </a:ext>
            </a:extLst>
          </p:cNvPr>
          <p:cNvSpPr/>
          <p:nvPr/>
        </p:nvSpPr>
        <p:spPr>
          <a:xfrm>
            <a:off x="539496" y="4201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9_2#f4be8c869.choices?vcp=1&amp;pid=bd250516c&amp;color=0,0,0&amp;vtp=1&amp;bbb=1">
            <a:extLst>
              <a:ext uri="{FF2B5EF4-FFF2-40B4-BE49-F238E27FC236}">
                <a16:creationId xmlns:a16="http://schemas.microsoft.com/office/drawing/2014/main" id="{F0962F92-6FD1-8C94-516E-D52B052E3CF3}"/>
              </a:ext>
            </a:extLst>
          </p:cNvPr>
          <p:cNvSpPr/>
          <p:nvPr/>
        </p:nvSpPr>
        <p:spPr>
          <a:xfrm>
            <a:off x="539496" y="10523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pocket.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hand.</a:t>
            </a:r>
            <a:endParaRPr lang="en-US" altLang="zh-CN" sz="2800" dirty="0"/>
          </a:p>
        </p:txBody>
      </p:sp>
      <p:sp>
        <p:nvSpPr>
          <p:cNvPr id="8" name="QC_7_BD.22_1#b6883a690?vcp=1&amp;pid=bd250516c&amp;color=0,0,0&amp;vtp=1&amp;bt=1&amp;bbb=1">
            <a:extLst>
              <a:ext uri="{FF2B5EF4-FFF2-40B4-BE49-F238E27FC236}">
                <a16:creationId xmlns:a16="http://schemas.microsoft.com/office/drawing/2014/main" id="{4EEBB97D-7B55-6C48-8C1A-EBAC75B646C5}"/>
              </a:ext>
            </a:extLst>
          </p:cNvPr>
          <p:cNvSpPr/>
          <p:nvPr/>
        </p:nvSpPr>
        <p:spPr>
          <a:xfrm>
            <a:off x="539496" y="30198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2_2#b6883a690.choices?vcp=1&amp;pid=bd250516c&amp;color=0,0,0&amp;vtp=1&amp;bbb=1">
            <a:extLst>
              <a:ext uri="{FF2B5EF4-FFF2-40B4-BE49-F238E27FC236}">
                <a16:creationId xmlns:a16="http://schemas.microsoft.com/office/drawing/2014/main" id="{CD17910E-B2DF-A6BE-E15F-EC034F4BDD62}"/>
              </a:ext>
            </a:extLst>
          </p:cNvPr>
          <p:cNvSpPr/>
          <p:nvPr/>
        </p:nvSpPr>
        <p:spPr>
          <a:xfrm>
            <a:off x="539496" y="36265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28153" algn="l"/>
                <a:tab pos="74532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hot.</a:t>
            </a:r>
            <a:endParaRPr lang="en-US" altLang="zh-CN" sz="2800" dirty="0"/>
          </a:p>
        </p:txBody>
      </p:sp>
      <p:sp>
        <p:nvSpPr>
          <p:cNvPr id="11" name="QC_7_BD.25_1#1a6d3bee1?vcp=1&amp;pid=bd250516c&amp;color=0,0,0&amp;vtp=1&amp;bt=1&amp;bbb=1">
            <a:extLst>
              <a:ext uri="{FF2B5EF4-FFF2-40B4-BE49-F238E27FC236}">
                <a16:creationId xmlns:a16="http://schemas.microsoft.com/office/drawing/2014/main" id="{5A900482-9652-571C-A764-F5E17B96A609}"/>
              </a:ext>
            </a:extLst>
          </p:cNvPr>
          <p:cNvSpPr/>
          <p:nvPr/>
        </p:nvSpPr>
        <p:spPr>
          <a:xfrm>
            <a:off x="539496" y="41939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25_2#1a6d3bee1.choices?vcp=1&amp;pid=bd250516c&amp;color=0,0,0&amp;vtp=1&amp;bbb=1">
            <a:extLst>
              <a:ext uri="{FF2B5EF4-FFF2-40B4-BE49-F238E27FC236}">
                <a16:creationId xmlns:a16="http://schemas.microsoft.com/office/drawing/2014/main" id="{FED2754D-3D86-0D21-976C-C398F78B4DED}"/>
              </a:ext>
            </a:extLst>
          </p:cNvPr>
          <p:cNvSpPr/>
          <p:nvPr/>
        </p:nvSpPr>
        <p:spPr>
          <a:xfrm>
            <a:off x="539496" y="48184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26087" algn="l"/>
                <a:tab pos="7614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A.$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.$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.$60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7_AS.15_1#782744b46?vcp=1&amp;pid=bd250516c&amp;color=0,0,0&amp;vtp=1&amp;bbb=1"/>
          <p:cNvSpPr/>
          <p:nvPr/>
        </p:nvSpPr>
        <p:spPr>
          <a:xfrm>
            <a:off x="539496" y="6163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pocket.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87598920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AS.18_1#05ff16daa?vcp=1&amp;pid=bd250516c&amp;color=0,0,0&amp;vtp=1&amp;bbb=1&amp;hb=1"/>
          <p:cNvSpPr/>
          <p:nvPr/>
        </p:nvSpPr>
        <p:spPr>
          <a:xfrm>
            <a:off x="539496" y="6653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kidding?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hot?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heat.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somewhere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cooler.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concert?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wife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84250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price.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92729112"/>
      </p:ext>
    </p:extLst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2888</Words>
  <Application>Microsoft Office PowerPoint</Application>
  <PresentationFormat>宽屏</PresentationFormat>
  <Paragraphs>377</Paragraphs>
  <Slides>41</Slides>
  <Notes>35</Notes>
  <HiddenSlides>0</HiddenSlides>
  <MMClips>7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9</cp:revision>
  <dcterms:created xsi:type="dcterms:W3CDTF">2024-11-19T14:25:01Z</dcterms:created>
  <dcterms:modified xsi:type="dcterms:W3CDTF">2025-07-23T10:24:29Z</dcterms:modified>
  <cp:category/>
  <cp:contentStatus/>
</cp:coreProperties>
</file>