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841375"/>
            <a:ext cx="7072630" cy="517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384935"/>
            <a:ext cx="7072630" cy="40874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45885" y="13138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0160" y="3830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61425" y="3850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0370" y="4779010"/>
            <a:ext cx="17894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示例：聪明勇敢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449955" y="4711700"/>
            <a:ext cx="8022590" cy="12865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因为鹅不仅能准时回家，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还能准确找到自己的窝，更是勇敢地看家护院，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所以鹅不笨，是聪明勇敢的鹅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11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2025-02-07T09:04:36Z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