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283335"/>
            <a:ext cx="11560175" cy="39535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14650" y="4006850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zh-CN" altLang="en-US" sz="4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32980" y="4018280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zh-CN" altLang="en-US" sz="4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63530" y="4018280"/>
            <a:ext cx="789305" cy="756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zh-CN" altLang="en-US" sz="4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99970" y="4637405"/>
            <a:ext cx="741680" cy="6959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zh-CN" altLang="en-US" sz="4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14645" y="4637405"/>
            <a:ext cx="741680" cy="6959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zh-CN" altLang="en-US" sz="4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91140" y="4565015"/>
            <a:ext cx="741680" cy="67183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zh-CN" altLang="en-US" sz="4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1276985"/>
            <a:ext cx="11732895" cy="45300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12285" y="206629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曾经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15885" y="206629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豌豆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0085" y="328104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恐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04070" y="3281045"/>
            <a:ext cx="9175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舒适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8565" y="3875405"/>
            <a:ext cx="894080" cy="4495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耐心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22645" y="450659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僵硬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57790" y="450659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探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91880" y="5112385"/>
            <a:ext cx="894080" cy="4381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愉悦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" y="1685290"/>
            <a:ext cx="11909425" cy="31051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85145" y="2282825"/>
            <a:ext cx="439420" cy="57023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48480" y="3536315"/>
            <a:ext cx="13379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yáng yì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03695" y="4155440"/>
            <a:ext cx="535305" cy="47307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" y="1302385"/>
            <a:ext cx="11349355" cy="457136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3047365" y="3181350"/>
            <a:ext cx="3493770" cy="15417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047365" y="3181350"/>
            <a:ext cx="5782945" cy="15055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167890" y="3181350"/>
            <a:ext cx="2999740" cy="14935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540885" y="3169285"/>
            <a:ext cx="2855595" cy="15417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0914380" y="3157220"/>
            <a:ext cx="12065" cy="15900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884555"/>
            <a:ext cx="10316845" cy="53536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12925" y="2684145"/>
            <a:ext cx="4874260" cy="3644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为什么这粒豌豆觉得自己是最了不起的?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12925" y="3547110"/>
            <a:ext cx="8592185" cy="4267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题目写的是“五粒豆”，为什么课文主要写第五粒豆和小姑娘之间的事情?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12925" y="4860290"/>
            <a:ext cx="3749040" cy="349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这粒豌豆说，它又胖又美!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2925" y="5738495"/>
            <a:ext cx="2207260" cy="339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小女孩望着花园。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775" y="720090"/>
            <a:ext cx="9352915" cy="59486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93130" y="5557520"/>
            <a:ext cx="4700270" cy="3638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心情愉悦，能自己爬起来坐在床上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93130" y="6078220"/>
            <a:ext cx="2484120" cy="339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能够坐一整个钟头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" y="1433195"/>
            <a:ext cx="11993245" cy="36658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10310" y="2512695"/>
            <a:ext cx="10662920" cy="4476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因为那一天豌豆开花了，女孩的身体状况也变好了，这一切都展示了生命的美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1485" y="3031490"/>
            <a:ext cx="4001770" cy="4692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好，就像是节日那么美好。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9660" y="4018915"/>
            <a:ext cx="10662920" cy="4838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“小女孩，你会好起来的， 等你好起来，我也结果了，到时候 我们可以一起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120" y="4503420"/>
            <a:ext cx="1640205" cy="456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玩耍。”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WPS 演示</Application>
  <PresentationFormat>宽屏</PresentationFormat>
  <Paragraphs>56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168</cp:revision>
  <dcterms:created xsi:type="dcterms:W3CDTF">2019-06-19T02:08:00Z</dcterms:created>
  <dcterms:modified xsi:type="dcterms:W3CDTF">2024-08-26T01:48:34Z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784AA1239C2D4E77BF607FBB29979943_13</vt:lpwstr>
  </property>
</Properties>
</file>