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media/image10.svg" ContentType="image/svg+xml"/>
  <Override PartName="/ppt/media/image12.svg" ContentType="image/svg+xml"/>
  <Override PartName="/ppt/media/image14.svg" ContentType="image/svg+xml"/>
  <Override PartName="/ppt/media/image16.svg" ContentType="image/svg+xml"/>
  <Override PartName="/ppt/media/image8.svg" ContentType="image/svg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6"/>
  </p:notesMasterIdLst>
  <p:sldIdLst>
    <p:sldId id="257" r:id="rId4"/>
    <p:sldId id="281" r:id="rId5"/>
    <p:sldId id="282" r:id="rId7"/>
    <p:sldId id="259" r:id="rId8"/>
    <p:sldId id="258" r:id="rId9"/>
    <p:sldId id="295" r:id="rId10"/>
    <p:sldId id="305" r:id="rId11"/>
    <p:sldId id="306" r:id="rId12"/>
    <p:sldId id="307" r:id="rId13"/>
    <p:sldId id="308" r:id="rId14"/>
    <p:sldId id="309" r:id="rId15"/>
    <p:sldId id="311" r:id="rId16"/>
    <p:sldId id="284" r:id="rId17"/>
    <p:sldId id="263" r:id="rId18"/>
    <p:sldId id="262" r:id="rId19"/>
    <p:sldId id="310" r:id="rId20"/>
    <p:sldId id="312" r:id="rId21"/>
    <p:sldId id="283" r:id="rId22"/>
    <p:sldId id="260" r:id="rId23"/>
  </p:sldIdLst>
  <p:sldSz cx="12192000" cy="6858000"/>
  <p:notesSz cx="6858000" cy="9144000"/>
  <p:custDataLst>
    <p:tags r:id="rId2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yzxy" initials="y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C2FFA5D-87B4-456A-9821-1D502468CF0F}" styleName="主题样式 1 - 强调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8" Type="http://schemas.openxmlformats.org/officeDocument/2006/relationships/tags" Target="tags/tag273.xml"/><Relationship Id="rId27" Type="http://schemas.openxmlformats.org/officeDocument/2006/relationships/commentAuthors" Target="commentAuthors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en-US" altLang="zh-CN">
              <a:sym typeface="+mn-ea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4734F56-0714-4F24-A7F1-9FE3210687D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en-US" altLang="zh-CN">
              <a:sym typeface="+mn-ea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9" Type="http://schemas.openxmlformats.org/officeDocument/2006/relationships/tags" Target="../tags/tag6.xml"/><Relationship Id="rId8" Type="http://schemas.openxmlformats.org/officeDocument/2006/relationships/tags" Target="../tags/tag5.xml"/><Relationship Id="rId7" Type="http://schemas.openxmlformats.org/officeDocument/2006/relationships/tags" Target="../tags/tag4.xml"/><Relationship Id="rId6" Type="http://schemas.openxmlformats.org/officeDocument/2006/relationships/tags" Target="../tags/tag3.xml"/><Relationship Id="rId5" Type="http://schemas.openxmlformats.org/officeDocument/2006/relationships/tags" Target="../tags/tag2.xml"/><Relationship Id="rId4" Type="http://schemas.openxmlformats.org/officeDocument/2006/relationships/image" Target="file:///E:\400px_tools/pic_temp/pic_sup.png" TargetMode="External"/><Relationship Id="rId3" Type="http://schemas.openxmlformats.org/officeDocument/2006/relationships/image" Target="../media/image1.png"/><Relationship Id="rId2" Type="http://schemas.openxmlformats.org/officeDocument/2006/relationships/tags" Target="../tags/tag1.xml"/><Relationship Id="rId10" Type="http://schemas.openxmlformats.org/officeDocument/2006/relationships/tags" Target="../tags/tag7.xml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9" Type="http://schemas.openxmlformats.org/officeDocument/2006/relationships/tags" Target="../tags/tag11.xml"/><Relationship Id="rId8" Type="http://schemas.openxmlformats.org/officeDocument/2006/relationships/tags" Target="../tags/tag10.xml"/><Relationship Id="rId7" Type="http://schemas.openxmlformats.org/officeDocument/2006/relationships/image" Target="file:///E:\400px_tools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9.xml"/><Relationship Id="rId4" Type="http://schemas.openxmlformats.org/officeDocument/2006/relationships/image" Target="file:///E:\400px_tools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8.xml"/><Relationship Id="rId12" Type="http://schemas.openxmlformats.org/officeDocument/2006/relationships/tags" Target="../tags/tag14.xml"/><Relationship Id="rId11" Type="http://schemas.openxmlformats.org/officeDocument/2006/relationships/tags" Target="../tags/tag13.xml"/><Relationship Id="rId10" Type="http://schemas.openxmlformats.org/officeDocument/2006/relationships/tags" Target="../tags/tag12.xml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9" Type="http://schemas.openxmlformats.org/officeDocument/2006/relationships/tags" Target="../tags/tag20.xml"/><Relationship Id="rId8" Type="http://schemas.openxmlformats.org/officeDocument/2006/relationships/tags" Target="../tags/tag19.xml"/><Relationship Id="rId7" Type="http://schemas.openxmlformats.org/officeDocument/2006/relationships/tags" Target="../tags/tag18.xml"/><Relationship Id="rId6" Type="http://schemas.openxmlformats.org/officeDocument/2006/relationships/tags" Target="../tags/tag17.xml"/><Relationship Id="rId5" Type="http://schemas.openxmlformats.org/officeDocument/2006/relationships/tags" Target="../tags/tag16.xml"/><Relationship Id="rId4" Type="http://schemas.openxmlformats.org/officeDocument/2006/relationships/image" Target="file:///E:\400px_tools/pic_temp/pic_half_left.png" TargetMode="External"/><Relationship Id="rId3" Type="http://schemas.openxmlformats.org/officeDocument/2006/relationships/image" Target="../media/image4.png"/><Relationship Id="rId2" Type="http://schemas.openxmlformats.org/officeDocument/2006/relationships/tags" Target="../tags/tag15.xml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9" Type="http://schemas.openxmlformats.org/officeDocument/2006/relationships/tags" Target="../tags/tag24.xml"/><Relationship Id="rId8" Type="http://schemas.openxmlformats.org/officeDocument/2006/relationships/tags" Target="../tags/tag23.xml"/><Relationship Id="rId7" Type="http://schemas.openxmlformats.org/officeDocument/2006/relationships/image" Target="file:///E:\400px_tools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22.xml"/><Relationship Id="rId4" Type="http://schemas.openxmlformats.org/officeDocument/2006/relationships/image" Target="file:///E:\400px_tools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21.xml"/><Relationship Id="rId13" Type="http://schemas.openxmlformats.org/officeDocument/2006/relationships/tags" Target="../tags/tag28.xml"/><Relationship Id="rId12" Type="http://schemas.openxmlformats.org/officeDocument/2006/relationships/tags" Target="../tags/tag27.xml"/><Relationship Id="rId11" Type="http://schemas.openxmlformats.org/officeDocument/2006/relationships/tags" Target="../tags/tag26.xml"/><Relationship Id="rId10" Type="http://schemas.openxmlformats.org/officeDocument/2006/relationships/tags" Target="../tags/tag25.xml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9" Type="http://schemas.openxmlformats.org/officeDocument/2006/relationships/tags" Target="../tags/tag32.xml"/><Relationship Id="rId8" Type="http://schemas.openxmlformats.org/officeDocument/2006/relationships/tags" Target="../tags/tag31.xml"/><Relationship Id="rId7" Type="http://schemas.openxmlformats.org/officeDocument/2006/relationships/image" Target="file:///E:\400px_tools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30.xml"/><Relationship Id="rId4" Type="http://schemas.openxmlformats.org/officeDocument/2006/relationships/image" Target="file:///E:\400px_tools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29.xml"/><Relationship Id="rId15" Type="http://schemas.openxmlformats.org/officeDocument/2006/relationships/tags" Target="../tags/tag38.xml"/><Relationship Id="rId14" Type="http://schemas.openxmlformats.org/officeDocument/2006/relationships/tags" Target="../tags/tag37.xml"/><Relationship Id="rId13" Type="http://schemas.openxmlformats.org/officeDocument/2006/relationships/tags" Target="../tags/tag36.xml"/><Relationship Id="rId12" Type="http://schemas.openxmlformats.org/officeDocument/2006/relationships/tags" Target="../tags/tag35.xml"/><Relationship Id="rId11" Type="http://schemas.openxmlformats.org/officeDocument/2006/relationships/tags" Target="../tags/tag34.xml"/><Relationship Id="rId10" Type="http://schemas.openxmlformats.org/officeDocument/2006/relationships/tags" Target="../tags/tag33.xml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9" Type="http://schemas.openxmlformats.org/officeDocument/2006/relationships/tags" Target="../tags/tag42.xml"/><Relationship Id="rId8" Type="http://schemas.openxmlformats.org/officeDocument/2006/relationships/image" Target="file:///E:\400px_tools/pic_temp/1_pic_quater_left_down.png" TargetMode="External"/><Relationship Id="rId7" Type="http://schemas.openxmlformats.org/officeDocument/2006/relationships/image" Target="../media/image3.png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image" Target="file:///C:\Users\Kingsoft\Desktop\bb\sup\01\subject.png" TargetMode="External"/><Relationship Id="rId3" Type="http://schemas.openxmlformats.org/officeDocument/2006/relationships/image" Target="../media/image5.png"/><Relationship Id="rId2" Type="http://schemas.openxmlformats.org/officeDocument/2006/relationships/tags" Target="../tags/tag39.xml"/><Relationship Id="rId12" Type="http://schemas.openxmlformats.org/officeDocument/2006/relationships/tags" Target="../tags/tag45.xml"/><Relationship Id="rId11" Type="http://schemas.openxmlformats.org/officeDocument/2006/relationships/tags" Target="../tags/tag44.xml"/><Relationship Id="rId10" Type="http://schemas.openxmlformats.org/officeDocument/2006/relationships/tags" Target="../tags/tag43.xml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4" Type="http://schemas.openxmlformats.org/officeDocument/2006/relationships/tags" Target="../tags/tag48.xml"/><Relationship Id="rId3" Type="http://schemas.openxmlformats.org/officeDocument/2006/relationships/tags" Target="../tags/tag47.xml"/><Relationship Id="rId2" Type="http://schemas.openxmlformats.org/officeDocument/2006/relationships/tags" Target="../tags/tag46.xml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9" Type="http://schemas.openxmlformats.org/officeDocument/2006/relationships/tags" Target="../tags/tag52.xml"/><Relationship Id="rId8" Type="http://schemas.openxmlformats.org/officeDocument/2006/relationships/tags" Target="../tags/tag51.xml"/><Relationship Id="rId7" Type="http://schemas.openxmlformats.org/officeDocument/2006/relationships/image" Target="file:///E:\400px_tools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50.xml"/><Relationship Id="rId4" Type="http://schemas.openxmlformats.org/officeDocument/2006/relationships/image" Target="file:///E:\400px_tools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49.xml"/><Relationship Id="rId13" Type="http://schemas.openxmlformats.org/officeDocument/2006/relationships/tags" Target="../tags/tag56.xml"/><Relationship Id="rId12" Type="http://schemas.openxmlformats.org/officeDocument/2006/relationships/tags" Target="../tags/tag55.xml"/><Relationship Id="rId11" Type="http://schemas.openxmlformats.org/officeDocument/2006/relationships/tags" Target="../tags/tag54.xml"/><Relationship Id="rId10" Type="http://schemas.openxmlformats.org/officeDocument/2006/relationships/tags" Target="../tags/tag53.xml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9" Type="http://schemas.openxmlformats.org/officeDocument/2006/relationships/tags" Target="../tags/tag60.xml"/><Relationship Id="rId8" Type="http://schemas.openxmlformats.org/officeDocument/2006/relationships/tags" Target="../tags/tag59.xml"/><Relationship Id="rId7" Type="http://schemas.openxmlformats.org/officeDocument/2006/relationships/image" Target="file:///E:\400px_tools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58.xml"/><Relationship Id="rId4" Type="http://schemas.openxmlformats.org/officeDocument/2006/relationships/image" Target="file:///E:\400px_tools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57.xml"/><Relationship Id="rId12" Type="http://schemas.openxmlformats.org/officeDocument/2006/relationships/tags" Target="../tags/tag63.xml"/><Relationship Id="rId11" Type="http://schemas.openxmlformats.org/officeDocument/2006/relationships/tags" Target="../tags/tag62.xml"/><Relationship Id="rId10" Type="http://schemas.openxmlformats.org/officeDocument/2006/relationships/tags" Target="../tags/tag61.xml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9" Type="http://schemas.openxmlformats.org/officeDocument/2006/relationships/tags" Target="../tags/tag67.xml"/><Relationship Id="rId8" Type="http://schemas.openxmlformats.org/officeDocument/2006/relationships/tags" Target="../tags/tag66.xml"/><Relationship Id="rId7" Type="http://schemas.openxmlformats.org/officeDocument/2006/relationships/image" Target="file:///E:\400px_tools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65.xml"/><Relationship Id="rId4" Type="http://schemas.openxmlformats.org/officeDocument/2006/relationships/image" Target="file:///E:\400px_tools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64.xml"/><Relationship Id="rId11" Type="http://schemas.openxmlformats.org/officeDocument/2006/relationships/tags" Target="../tags/tag69.xml"/><Relationship Id="rId10" Type="http://schemas.openxmlformats.org/officeDocument/2006/relationships/tags" Target="../tags/tag68.xml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9" Type="http://schemas.openxmlformats.org/officeDocument/2006/relationships/tags" Target="../tags/tag75.xml"/><Relationship Id="rId8" Type="http://schemas.openxmlformats.org/officeDocument/2006/relationships/tags" Target="../tags/tag74.xml"/><Relationship Id="rId7" Type="http://schemas.openxmlformats.org/officeDocument/2006/relationships/tags" Target="../tags/tag73.xml"/><Relationship Id="rId6" Type="http://schemas.openxmlformats.org/officeDocument/2006/relationships/tags" Target="../tags/tag72.xml"/><Relationship Id="rId5" Type="http://schemas.openxmlformats.org/officeDocument/2006/relationships/tags" Target="../tags/tag71.xml"/><Relationship Id="rId4" Type="http://schemas.openxmlformats.org/officeDocument/2006/relationships/image" Target="file:///E:\400px_tools/pic_temp/pic_sup.png" TargetMode="External"/><Relationship Id="rId3" Type="http://schemas.openxmlformats.org/officeDocument/2006/relationships/image" Target="../media/image1.png"/><Relationship Id="rId2" Type="http://schemas.openxmlformats.org/officeDocument/2006/relationships/tags" Target="../tags/tag70.xml"/><Relationship Id="rId10" Type="http://schemas.openxmlformats.org/officeDocument/2006/relationships/tags" Target="../tags/tag76.xml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9" Type="http://schemas.openxmlformats.org/officeDocument/2006/relationships/tags" Target="../tags/tag80.xml"/><Relationship Id="rId8" Type="http://schemas.openxmlformats.org/officeDocument/2006/relationships/tags" Target="../tags/tag79.xml"/><Relationship Id="rId7" Type="http://schemas.openxmlformats.org/officeDocument/2006/relationships/image" Target="file:///E:\400px_tools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78.xml"/><Relationship Id="rId4" Type="http://schemas.openxmlformats.org/officeDocument/2006/relationships/image" Target="file:///E:\400px_tools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77.xml"/><Relationship Id="rId11" Type="http://schemas.openxmlformats.org/officeDocument/2006/relationships/tags" Target="../tags/tag82.xml"/><Relationship Id="rId10" Type="http://schemas.openxmlformats.org/officeDocument/2006/relationships/tags" Target="../tags/tag81.xml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9" Type="http://schemas.openxmlformats.org/officeDocument/2006/relationships/tags" Target="../tags/tag86.xml"/><Relationship Id="rId8" Type="http://schemas.openxmlformats.org/officeDocument/2006/relationships/image" Target="file:///E:\400px_tools/pic_temp/1_pic_quater_left_down.png" TargetMode="External"/><Relationship Id="rId7" Type="http://schemas.openxmlformats.org/officeDocument/2006/relationships/image" Target="../media/image3.png"/><Relationship Id="rId6" Type="http://schemas.openxmlformats.org/officeDocument/2006/relationships/tags" Target="../tags/tag85.xml"/><Relationship Id="rId5" Type="http://schemas.openxmlformats.org/officeDocument/2006/relationships/image" Target="file:///E:\400px_tools/pic_temp/0_pic_quater_right_down.png" TargetMode="External"/><Relationship Id="rId4" Type="http://schemas.openxmlformats.org/officeDocument/2006/relationships/image" Target="../media/image2.png"/><Relationship Id="rId3" Type="http://schemas.openxmlformats.org/officeDocument/2006/relationships/tags" Target="../tags/tag84.xml"/><Relationship Id="rId2" Type="http://schemas.openxmlformats.org/officeDocument/2006/relationships/tags" Target="../tags/tag83.xml"/><Relationship Id="rId13" Type="http://schemas.openxmlformats.org/officeDocument/2006/relationships/tags" Target="../tags/tag90.xml"/><Relationship Id="rId12" Type="http://schemas.openxmlformats.org/officeDocument/2006/relationships/tags" Target="../tags/tag89.xml"/><Relationship Id="rId11" Type="http://schemas.openxmlformats.org/officeDocument/2006/relationships/tags" Target="../tags/tag88.xml"/><Relationship Id="rId10" Type="http://schemas.openxmlformats.org/officeDocument/2006/relationships/tags" Target="../tags/tag87.xml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9" Type="http://schemas.openxmlformats.org/officeDocument/2006/relationships/tags" Target="../tags/tag96.xml"/><Relationship Id="rId8" Type="http://schemas.openxmlformats.org/officeDocument/2006/relationships/tags" Target="../tags/tag95.xml"/><Relationship Id="rId7" Type="http://schemas.openxmlformats.org/officeDocument/2006/relationships/tags" Target="../tags/tag94.xml"/><Relationship Id="rId6" Type="http://schemas.openxmlformats.org/officeDocument/2006/relationships/tags" Target="../tags/tag93.xml"/><Relationship Id="rId5" Type="http://schemas.openxmlformats.org/officeDocument/2006/relationships/image" Target="file:///E:\400px_tools/pic_temp/0_pic_quater_right_down.png" TargetMode="External"/><Relationship Id="rId4" Type="http://schemas.openxmlformats.org/officeDocument/2006/relationships/image" Target="../media/image2.png"/><Relationship Id="rId3" Type="http://schemas.openxmlformats.org/officeDocument/2006/relationships/tags" Target="../tags/tag92.xml"/><Relationship Id="rId2" Type="http://schemas.openxmlformats.org/officeDocument/2006/relationships/tags" Target="../tags/tag91.xml"/><Relationship Id="rId11" Type="http://schemas.openxmlformats.org/officeDocument/2006/relationships/tags" Target="../tags/tag98.xml"/><Relationship Id="rId10" Type="http://schemas.openxmlformats.org/officeDocument/2006/relationships/tags" Target="../tags/tag97.xml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9" Type="http://schemas.openxmlformats.org/officeDocument/2006/relationships/tags" Target="../tags/tag102.xml"/><Relationship Id="rId8" Type="http://schemas.openxmlformats.org/officeDocument/2006/relationships/image" Target="file:///E:\400px_tools/pic_temp/1_pic_quater_left_down.png" TargetMode="External"/><Relationship Id="rId7" Type="http://schemas.openxmlformats.org/officeDocument/2006/relationships/image" Target="../media/image3.png"/><Relationship Id="rId6" Type="http://schemas.openxmlformats.org/officeDocument/2006/relationships/tags" Target="../tags/tag101.xml"/><Relationship Id="rId5" Type="http://schemas.openxmlformats.org/officeDocument/2006/relationships/image" Target="file:///E:\400px_tools/pic_temp/0_pic_quater_right_down.png" TargetMode="External"/><Relationship Id="rId4" Type="http://schemas.openxmlformats.org/officeDocument/2006/relationships/image" Target="../media/image2.png"/><Relationship Id="rId3" Type="http://schemas.openxmlformats.org/officeDocument/2006/relationships/tags" Target="../tags/tag100.xml"/><Relationship Id="rId2" Type="http://schemas.openxmlformats.org/officeDocument/2006/relationships/tags" Target="../tags/tag99.xml"/><Relationship Id="rId14" Type="http://schemas.openxmlformats.org/officeDocument/2006/relationships/tags" Target="../tags/tag107.xml"/><Relationship Id="rId13" Type="http://schemas.openxmlformats.org/officeDocument/2006/relationships/tags" Target="../tags/tag106.xml"/><Relationship Id="rId12" Type="http://schemas.openxmlformats.org/officeDocument/2006/relationships/tags" Target="../tags/tag105.xml"/><Relationship Id="rId11" Type="http://schemas.openxmlformats.org/officeDocument/2006/relationships/tags" Target="../tags/tag104.xml"/><Relationship Id="rId10" Type="http://schemas.openxmlformats.org/officeDocument/2006/relationships/tags" Target="../tags/tag103.xml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9" Type="http://schemas.openxmlformats.org/officeDocument/2006/relationships/tags" Target="../tags/tag111.xml"/><Relationship Id="rId8" Type="http://schemas.openxmlformats.org/officeDocument/2006/relationships/image" Target="file:///E:\400px_tools/pic_temp/1_pic_quater_left_down.png" TargetMode="External"/><Relationship Id="rId7" Type="http://schemas.openxmlformats.org/officeDocument/2006/relationships/image" Target="../media/image3.png"/><Relationship Id="rId6" Type="http://schemas.openxmlformats.org/officeDocument/2006/relationships/tags" Target="../tags/tag110.xml"/><Relationship Id="rId5" Type="http://schemas.openxmlformats.org/officeDocument/2006/relationships/image" Target="file:///E:\400px_tools/pic_temp/0_pic_quater_right_down.png" TargetMode="External"/><Relationship Id="rId4" Type="http://schemas.openxmlformats.org/officeDocument/2006/relationships/image" Target="../media/image2.png"/><Relationship Id="rId3" Type="http://schemas.openxmlformats.org/officeDocument/2006/relationships/tags" Target="../tags/tag109.xml"/><Relationship Id="rId2" Type="http://schemas.openxmlformats.org/officeDocument/2006/relationships/tags" Target="../tags/tag108.xml"/><Relationship Id="rId14" Type="http://schemas.openxmlformats.org/officeDocument/2006/relationships/tags" Target="../tags/tag116.xml"/><Relationship Id="rId13" Type="http://schemas.openxmlformats.org/officeDocument/2006/relationships/tags" Target="../tags/tag115.xml"/><Relationship Id="rId12" Type="http://schemas.openxmlformats.org/officeDocument/2006/relationships/tags" Target="../tags/tag114.xml"/><Relationship Id="rId11" Type="http://schemas.openxmlformats.org/officeDocument/2006/relationships/tags" Target="../tags/tag113.xml"/><Relationship Id="rId10" Type="http://schemas.openxmlformats.org/officeDocument/2006/relationships/tags" Target="../tags/tag112.xml"/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9" Type="http://schemas.openxmlformats.org/officeDocument/2006/relationships/tags" Target="../tags/tag120.xml"/><Relationship Id="rId8" Type="http://schemas.openxmlformats.org/officeDocument/2006/relationships/image" Target="file:///E:\400px_tools/pic_temp/1_pic_quater_left_down.png" TargetMode="External"/><Relationship Id="rId7" Type="http://schemas.openxmlformats.org/officeDocument/2006/relationships/image" Target="../media/image3.png"/><Relationship Id="rId6" Type="http://schemas.openxmlformats.org/officeDocument/2006/relationships/tags" Target="../tags/tag119.xml"/><Relationship Id="rId5" Type="http://schemas.openxmlformats.org/officeDocument/2006/relationships/image" Target="file:///E:\400px_tools/pic_temp/0_pic_quater_right_down.png" TargetMode="External"/><Relationship Id="rId4" Type="http://schemas.openxmlformats.org/officeDocument/2006/relationships/image" Target="../media/image2.png"/><Relationship Id="rId3" Type="http://schemas.openxmlformats.org/officeDocument/2006/relationships/tags" Target="../tags/tag118.xml"/><Relationship Id="rId2" Type="http://schemas.openxmlformats.org/officeDocument/2006/relationships/tags" Target="../tags/tag117.xml"/><Relationship Id="rId16" Type="http://schemas.openxmlformats.org/officeDocument/2006/relationships/tags" Target="../tags/tag127.xml"/><Relationship Id="rId15" Type="http://schemas.openxmlformats.org/officeDocument/2006/relationships/tags" Target="../tags/tag126.xml"/><Relationship Id="rId14" Type="http://schemas.openxmlformats.org/officeDocument/2006/relationships/tags" Target="../tags/tag125.xml"/><Relationship Id="rId13" Type="http://schemas.openxmlformats.org/officeDocument/2006/relationships/tags" Target="../tags/tag124.xml"/><Relationship Id="rId12" Type="http://schemas.openxmlformats.org/officeDocument/2006/relationships/tags" Target="../tags/tag123.xml"/><Relationship Id="rId11" Type="http://schemas.openxmlformats.org/officeDocument/2006/relationships/tags" Target="../tags/tag122.xml"/><Relationship Id="rId10" Type="http://schemas.openxmlformats.org/officeDocument/2006/relationships/tags" Target="../tags/tag121.xml"/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9" Type="http://schemas.openxmlformats.org/officeDocument/2006/relationships/tags" Target="../tags/tag131.xml"/><Relationship Id="rId8" Type="http://schemas.openxmlformats.org/officeDocument/2006/relationships/image" Target="file:///E:\400px_tools/pic_temp/1_pic_quater_left_down.png" TargetMode="External"/><Relationship Id="rId7" Type="http://schemas.openxmlformats.org/officeDocument/2006/relationships/image" Target="../media/image3.png"/><Relationship Id="rId6" Type="http://schemas.openxmlformats.org/officeDocument/2006/relationships/tags" Target="../tags/tag130.xml"/><Relationship Id="rId5" Type="http://schemas.openxmlformats.org/officeDocument/2006/relationships/image" Target="file:///E:\400px_tools/pic_temp/0_pic_quater_right_down.png" TargetMode="External"/><Relationship Id="rId4" Type="http://schemas.openxmlformats.org/officeDocument/2006/relationships/image" Target="../media/image2.png"/><Relationship Id="rId3" Type="http://schemas.openxmlformats.org/officeDocument/2006/relationships/tags" Target="../tags/tag129.xml"/><Relationship Id="rId2" Type="http://schemas.openxmlformats.org/officeDocument/2006/relationships/tags" Target="../tags/tag128.xml"/><Relationship Id="rId13" Type="http://schemas.openxmlformats.org/officeDocument/2006/relationships/tags" Target="../tags/tag135.xml"/><Relationship Id="rId12" Type="http://schemas.openxmlformats.org/officeDocument/2006/relationships/tags" Target="../tags/tag134.xml"/><Relationship Id="rId11" Type="http://schemas.openxmlformats.org/officeDocument/2006/relationships/tags" Target="../tags/tag133.xml"/><Relationship Id="rId10" Type="http://schemas.openxmlformats.org/officeDocument/2006/relationships/tags" Target="../tags/tag132.xml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/>
          <p:nvPr userDrawn="1">
            <p:custDataLst>
              <p:tags r:id="rId2"/>
            </p:custDataLst>
          </p:nvPr>
        </p:nvPicPr>
        <p:blipFill>
          <a:blip r:embed="rId3" r:link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8" name="直接连接符 7"/>
          <p:cNvCxnSpPr/>
          <p:nvPr userDrawn="1">
            <p:custDataLst>
              <p:tags r:id="rId5"/>
            </p:custDataLst>
          </p:nvPr>
        </p:nvCxnSpPr>
        <p:spPr>
          <a:xfrm flipV="1">
            <a:off x="6504259" y="2663825"/>
            <a:ext cx="0" cy="1379221"/>
          </a:xfrm>
          <a:prstGeom prst="line">
            <a:avLst/>
          </a:prstGeom>
          <a:ln w="635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3" name="标题 2"/>
          <p:cNvSpPr>
            <a:spLocks noGrp="1"/>
          </p:cNvSpPr>
          <p:nvPr>
            <p:ph type="ctrTitle" idx="14" hasCustomPrompt="1"/>
            <p:custDataLst>
              <p:tags r:id="rId9"/>
            </p:custDataLst>
          </p:nvPr>
        </p:nvSpPr>
        <p:spPr>
          <a:xfrm>
            <a:off x="6647550" y="2293144"/>
            <a:ext cx="5258693" cy="1333978"/>
          </a:xfrm>
        </p:spPr>
        <p:txBody>
          <a:bodyPr vert="horz" wrap="square" lIns="91440" tIns="45720" rIns="91440" bIns="45720" anchor="b" anchorCtr="0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Pts val="5400"/>
              <a:buFont typeface="Arial" panose="020B0604020202020204" pitchFamily="34" charset="0"/>
              <a:buNone/>
              <a:defRPr sz="7200" b="0" spc="6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乐喵体W" panose="00020600040101010101" pitchFamily="18" charset="-122"/>
              </a:defRPr>
            </a:lvl1pPr>
          </a:lstStyle>
          <a:p>
            <a:r>
              <a:rPr lang="zh-CN" altLang="en-US" dirty="0"/>
              <a:t>编辑标题</a:t>
            </a:r>
            <a:endParaRPr lang="zh-CN" altLang="en-US" dirty="0"/>
          </a:p>
        </p:txBody>
      </p:sp>
      <p:sp>
        <p:nvSpPr>
          <p:cNvPr id="2" name="副标题 1"/>
          <p:cNvSpPr>
            <a:spLocks noGrp="1"/>
          </p:cNvSpPr>
          <p:nvPr>
            <p:ph type="subTitle" idx="13" hasCustomPrompt="1"/>
            <p:custDataLst>
              <p:tags r:id="rId10"/>
            </p:custDataLst>
          </p:nvPr>
        </p:nvSpPr>
        <p:spPr>
          <a:xfrm>
            <a:off x="6647515" y="3655219"/>
            <a:ext cx="5259385" cy="546578"/>
          </a:xfrm>
        </p:spPr>
        <p:txBody>
          <a:bodyPr vert="horz" wrap="square" lIns="91440" tIns="45720" rIns="91440" bIns="45720" anchor="t" anchorCtr="0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ts val="2000"/>
              <a:buFont typeface="Arial" panose="020B0604020202020204" pitchFamily="34" charset="0"/>
              <a:buNone/>
              <a:defRPr sz="2000" b="0" spc="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/>
          <p:nvPr userDrawn="1"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0" y="0"/>
            <a:ext cx="720090" cy="671816"/>
          </a:xfrm>
          <a:prstGeom prst="rect">
            <a:avLst/>
          </a:prstGeom>
        </p:spPr>
      </p:pic>
      <p:pic>
        <p:nvPicPr>
          <p:cNvPr id="7" name="图片 6"/>
          <p:cNvPicPr/>
          <p:nvPr userDrawn="1">
            <p:custDataLst>
              <p:tags r:id="rId5"/>
            </p:custDataLst>
          </p:nvPr>
        </p:nvPicPr>
        <p:blipFill>
          <a:blip r:embed="rId6" r:link="rId7" cstate="screen"/>
          <a:stretch>
            <a:fillRect/>
          </a:stretch>
        </p:blipFill>
        <p:spPr>
          <a:xfrm>
            <a:off x="11471910" y="0"/>
            <a:ext cx="720090" cy="492862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wrap="square" lIns="90170" tIns="46990" rIns="90170" bIns="4699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9"/>
            </p:custDataLst>
          </p:nvPr>
        </p:nvSpPr>
        <p:spPr>
          <a:xfrm>
            <a:off x="669882" y="952508"/>
            <a:ext cx="10852237" cy="5388907"/>
          </a:xfrm>
        </p:spPr>
        <p:txBody>
          <a:bodyPr vert="horz" wrap="square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/>
          <p:nvPr userDrawn="1"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0" y="1397000"/>
            <a:ext cx="2942313" cy="4064000"/>
          </a:xfrm>
          <a:prstGeom prst="rect">
            <a:avLst/>
          </a:prstGeom>
        </p:spPr>
      </p:pic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3" name="标题 2"/>
          <p:cNvSpPr>
            <a:spLocks noGrp="1"/>
          </p:cNvSpPr>
          <p:nvPr>
            <p:ph type="ctrTitle" idx="14" hasCustomPrompt="1"/>
            <p:custDataLst>
              <p:tags r:id="rId8"/>
            </p:custDataLst>
          </p:nvPr>
        </p:nvSpPr>
        <p:spPr>
          <a:xfrm>
            <a:off x="4164648" y="3132137"/>
            <a:ext cx="5767705" cy="999332"/>
          </a:xfrm>
        </p:spPr>
        <p:txBody>
          <a:bodyPr vert="horz" wrap="square" lIns="91440" tIns="45720" rIns="91440" bIns="45720" anchor="b" anchorCtr="0">
            <a:normAutofit/>
          </a:bodyPr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Pts val="4400"/>
              <a:buFont typeface="Arial" panose="020B0604020202020204" pitchFamily="34" charset="0"/>
              <a:buNone/>
              <a:defRPr sz="4400" b="0" spc="4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乐喵体W" panose="00020600040101010101" pitchFamily="18" charset="-122"/>
              </a:defRPr>
            </a:lvl1pPr>
          </a:lstStyle>
          <a:p>
            <a:r>
              <a:rPr lang="zh-CN" altLang="en-US" dirty="0"/>
              <a:t>编辑标题</a:t>
            </a:r>
            <a:endParaRPr lang="zh-CN" altLang="en-US" dirty="0"/>
          </a:p>
        </p:txBody>
      </p:sp>
      <p:sp>
        <p:nvSpPr>
          <p:cNvPr id="2" name="副标题 1"/>
          <p:cNvSpPr>
            <a:spLocks noGrp="1"/>
          </p:cNvSpPr>
          <p:nvPr>
            <p:ph type="subTitle" idx="13" hasCustomPrompt="1"/>
            <p:custDataLst>
              <p:tags r:id="rId9"/>
            </p:custDataLst>
          </p:nvPr>
        </p:nvSpPr>
        <p:spPr>
          <a:xfrm>
            <a:off x="4164648" y="4170997"/>
            <a:ext cx="5767705" cy="715010"/>
          </a:xfrm>
        </p:spPr>
        <p:txBody>
          <a:bodyPr vert="horz" wrap="square" lIns="91440" tIns="45720" rIns="91440" bIns="45720" anchor="t" anchorCtr="0">
            <a:normAutofit/>
          </a:bodyPr>
          <a:lstStyle>
            <a:lvl1pPr marL="0" marR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Pts val="1600"/>
              <a:buFont typeface="Arial" panose="020B0604020202020204" pitchFamily="34" charset="0"/>
              <a:buNone/>
              <a:defRPr sz="1600" b="0" spc="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/>
          <p:nvPr userDrawn="1"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0" y="0"/>
            <a:ext cx="720090" cy="671816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5"/>
            </p:custDataLst>
          </p:nvPr>
        </p:nvPicPr>
        <p:blipFill>
          <a:blip r:embed="rId6" r:link="rId7" cstate="screen"/>
          <a:stretch>
            <a:fillRect/>
          </a:stretch>
        </p:blipFill>
        <p:spPr>
          <a:xfrm>
            <a:off x="11471910" y="0"/>
            <a:ext cx="720090" cy="492862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wrap="square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9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wrap="square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10"/>
            </p:custDataLst>
          </p:nvPr>
        </p:nvSpPr>
        <p:spPr>
          <a:xfrm>
            <a:off x="6238877" y="952508"/>
            <a:ext cx="5283242" cy="5388907"/>
          </a:xfrm>
        </p:spPr>
        <p:txBody>
          <a:bodyPr wrap="square" lIns="90170" tIns="46990" rIns="90170" bIns="46990">
            <a:normAutofit/>
          </a:bodyPr>
          <a:lstStyle>
            <a:lvl1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/>
          <p:nvPr userDrawn="1"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0" y="0"/>
            <a:ext cx="720090" cy="671816"/>
          </a:xfrm>
          <a:prstGeom prst="rect">
            <a:avLst/>
          </a:prstGeom>
        </p:spPr>
      </p:pic>
      <p:pic>
        <p:nvPicPr>
          <p:cNvPr id="10" name="图片 9"/>
          <p:cNvPicPr/>
          <p:nvPr userDrawn="1">
            <p:custDataLst>
              <p:tags r:id="rId5"/>
            </p:custDataLst>
          </p:nvPr>
        </p:nvPicPr>
        <p:blipFill>
          <a:blip r:embed="rId6" r:link="rId7" cstate="screen"/>
          <a:stretch>
            <a:fillRect/>
          </a:stretch>
        </p:blipFill>
        <p:spPr>
          <a:xfrm>
            <a:off x="11471910" y="0"/>
            <a:ext cx="720090" cy="492862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wrap="square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9"/>
            </p:custDataLst>
          </p:nvPr>
        </p:nvSpPr>
        <p:spPr>
          <a:xfrm>
            <a:off x="669930" y="952508"/>
            <a:ext cx="5283242" cy="381003"/>
          </a:xfrm>
        </p:spPr>
        <p:txBody>
          <a:bodyPr wrap="square" lIns="90170" tIns="46990" rIns="90170" bIns="46990" anchor="ctr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0" u="none" strike="noStrike" kern="1200" cap="none" spc="200" normalizeH="0" baseline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10"/>
            </p:custDataLst>
          </p:nvPr>
        </p:nvSpPr>
        <p:spPr>
          <a:xfrm>
            <a:off x="669925" y="1406525"/>
            <a:ext cx="5283200" cy="4934752"/>
          </a:xfrm>
        </p:spPr>
        <p:txBody>
          <a:bodyPr vert="horz" wrap="square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11"/>
            </p:custDataLst>
          </p:nvPr>
        </p:nvSpPr>
        <p:spPr>
          <a:xfrm>
            <a:off x="6235750" y="952508"/>
            <a:ext cx="5283242" cy="381003"/>
          </a:xfrm>
        </p:spPr>
        <p:txBody>
          <a:bodyPr vert="horz" wrap="square" lIns="90170" tIns="46990" rIns="90170" bIns="46990" rtlCol="0" anchor="ctr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12"/>
            </p:custDataLst>
          </p:nvPr>
        </p:nvSpPr>
        <p:spPr>
          <a:xfrm>
            <a:off x="6235750" y="1406525"/>
            <a:ext cx="5283242" cy="4934752"/>
          </a:xfrm>
        </p:spPr>
        <p:txBody>
          <a:bodyPr vert="horz" wrap="square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1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14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15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/>
          <p:nvPr userDrawn="1"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7498080" y="1913408"/>
            <a:ext cx="4389120" cy="3031183"/>
          </a:xfrm>
          <a:prstGeom prst="rect">
            <a:avLst/>
          </a:prstGeom>
        </p:spPr>
      </p:pic>
      <p:sp>
        <p:nvSpPr>
          <p:cNvPr id="7" name="矩形 6"/>
          <p:cNvSpPr/>
          <p:nvPr userDrawn="1">
            <p:custDataLst>
              <p:tags r:id="rId5"/>
            </p:custDataLst>
          </p:nvPr>
        </p:nvSpPr>
        <p:spPr>
          <a:xfrm>
            <a:off x="0" y="0"/>
            <a:ext cx="7315200" cy="6858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6" name="图片 5"/>
          <p:cNvPicPr/>
          <p:nvPr userDrawn="1">
            <p:custDataLst>
              <p:tags r:id="rId6"/>
            </p:custDataLst>
          </p:nvPr>
        </p:nvPicPr>
        <p:blipFill>
          <a:blip r:embed="rId7" r:link="rId8" cstate="screen"/>
          <a:stretch>
            <a:fillRect/>
          </a:stretch>
        </p:blipFill>
        <p:spPr>
          <a:xfrm>
            <a:off x="0" y="6365138"/>
            <a:ext cx="720090" cy="492862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9"/>
            </p:custDataLst>
          </p:nvPr>
        </p:nvSpPr>
        <p:spPr/>
        <p:txBody>
          <a:bodyPr vert="horz" wrap="square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/>
          <p:nvPr userDrawn="1"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0" y="0"/>
            <a:ext cx="720090" cy="671816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5"/>
            </p:custDataLst>
          </p:nvPr>
        </p:nvPicPr>
        <p:blipFill>
          <a:blip r:embed="rId6" r:link="rId7" cstate="screen"/>
          <a:stretch>
            <a:fillRect/>
          </a:stretch>
        </p:blipFill>
        <p:spPr>
          <a:xfrm>
            <a:off x="11471910" y="0"/>
            <a:ext cx="720090" cy="492862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930" y="443234"/>
            <a:ext cx="10852237" cy="441964"/>
          </a:xfrm>
        </p:spPr>
        <p:txBody>
          <a:bodyPr vert="horz" wrap="square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9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90170" tIns="46990" rIns="90170" bIns="4699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10"/>
            </p:custDataLst>
          </p:nvPr>
        </p:nvSpPr>
        <p:spPr>
          <a:xfrm>
            <a:off x="6238925" y="952508"/>
            <a:ext cx="5283242" cy="5388907"/>
          </a:xfrm>
        </p:spPr>
        <p:txBody>
          <a:bodyPr vert="horz" wrap="square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/>
          <p:nvPr userDrawn="1"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0" y="0"/>
            <a:ext cx="720090" cy="671816"/>
          </a:xfrm>
          <a:prstGeom prst="rect">
            <a:avLst/>
          </a:prstGeom>
        </p:spPr>
      </p:pic>
      <p:pic>
        <p:nvPicPr>
          <p:cNvPr id="7" name="图片 6"/>
          <p:cNvPicPr/>
          <p:nvPr userDrawn="1">
            <p:custDataLst>
              <p:tags r:id="rId5"/>
            </p:custDataLst>
          </p:nvPr>
        </p:nvPicPr>
        <p:blipFill>
          <a:blip r:embed="rId6" r:link="rId7" cstate="screen"/>
          <a:stretch>
            <a:fillRect/>
          </a:stretch>
        </p:blipFill>
        <p:spPr>
          <a:xfrm>
            <a:off x="11471910" y="0"/>
            <a:ext cx="720090" cy="492862"/>
          </a:xfrm>
          <a:prstGeom prst="rect">
            <a:avLst/>
          </a:prstGeom>
        </p:spPr>
      </p:pic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8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wrap="square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9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 wrap="square">
            <a:normAutofit/>
          </a:bodyPr>
          <a:lstStyle>
            <a:lvl1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/>
          <p:nvPr userDrawn="1"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0" y="0"/>
            <a:ext cx="720090" cy="671816"/>
          </a:xfrm>
          <a:prstGeom prst="rect">
            <a:avLst/>
          </a:prstGeom>
        </p:spPr>
      </p:pic>
      <p:pic>
        <p:nvPicPr>
          <p:cNvPr id="6" name="图片 5"/>
          <p:cNvPicPr/>
          <p:nvPr userDrawn="1">
            <p:custDataLst>
              <p:tags r:id="rId5"/>
            </p:custDataLst>
          </p:nvPr>
        </p:nvPicPr>
        <p:blipFill>
          <a:blip r:embed="rId6" r:link="rId7" cstate="screen"/>
          <a:stretch>
            <a:fillRect/>
          </a:stretch>
        </p:blipFill>
        <p:spPr>
          <a:xfrm>
            <a:off x="11471910" y="0"/>
            <a:ext cx="720090" cy="492862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1"/>
            </p:custDataLst>
          </p:nvPr>
        </p:nvSpPr>
        <p:spPr>
          <a:xfrm>
            <a:off x="669930" y="952508"/>
            <a:ext cx="10852237" cy="5388907"/>
          </a:xfrm>
        </p:spPr>
        <p:txBody>
          <a:bodyPr wrap="square">
            <a:norm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/>
          <p:nvPr userDrawn="1">
            <p:custDataLst>
              <p:tags r:id="rId2"/>
            </p:custDataLst>
          </p:nvPr>
        </p:nvPicPr>
        <p:blipFill>
          <a:blip r:embed="rId3" r:link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17" name="直接连接符 16"/>
          <p:cNvCxnSpPr/>
          <p:nvPr userDrawn="1">
            <p:custDataLst>
              <p:tags r:id="rId5"/>
            </p:custDataLst>
          </p:nvPr>
        </p:nvCxnSpPr>
        <p:spPr>
          <a:xfrm flipV="1">
            <a:off x="6684963" y="2720658"/>
            <a:ext cx="0" cy="1524000"/>
          </a:xfrm>
          <a:prstGeom prst="line">
            <a:avLst/>
          </a:prstGeom>
          <a:ln w="635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idx="14" hasCustomPrompt="1"/>
            <p:custDataLst>
              <p:tags r:id="rId9"/>
            </p:custDataLst>
          </p:nvPr>
        </p:nvSpPr>
        <p:spPr>
          <a:xfrm>
            <a:off x="6989128" y="3814764"/>
            <a:ext cx="4359910" cy="487680"/>
          </a:xfrm>
        </p:spPr>
        <p:txBody>
          <a:bodyPr vert="horz" wrap="square" lIns="91440" tIns="45720" rIns="91440" bIns="45720" anchor="t" anchorCtr="0">
            <a:normAutofit/>
          </a:bodyPr>
          <a:lstStyle>
            <a:lvl1pPr marL="0" marR="0" indent="0" algn="l" rtl="0" eaLnBrk="1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ts val="2000"/>
              <a:buFont typeface="Arial" panose="020B0604020202020204" pitchFamily="34" charset="0"/>
              <a:buNone/>
              <a:defRPr sz="2000" b="0" spc="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marL="22860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>
                <a:schemeClr val="tx1">
                  <a:lumMod val="65000"/>
                  <a:lumOff val="35000"/>
                </a:schemeClr>
              </a:buClr>
              <a:buSzPts val="2000"/>
              <a:buFont typeface="Arial" panose="020B0604020202020204" pitchFamily="34" charset="0"/>
              <a:buNone/>
            </a:pPr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 idx="13" hasCustomPrompt="1"/>
            <p:custDataLst>
              <p:tags r:id="rId10"/>
            </p:custDataLst>
          </p:nvPr>
        </p:nvSpPr>
        <p:spPr>
          <a:xfrm>
            <a:off x="6989128" y="2555558"/>
            <a:ext cx="4359910" cy="1172210"/>
          </a:xfrm>
        </p:spPr>
        <p:txBody>
          <a:bodyPr vert="horz" wrap="square" lIns="91440" tIns="45720" rIns="91440" bIns="45720" anchor="ctr" anchorCtr="0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Pts val="6600"/>
              <a:buFont typeface="Arial" panose="020B0604020202020204" pitchFamily="34" charset="0"/>
              <a:buNone/>
              <a:defRPr sz="6600" b="0" spc="7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乐喵体W" panose="00020600040101010101" pitchFamily="18" charset="-122"/>
              </a:defRPr>
            </a:lvl1pPr>
          </a:lstStyle>
          <a:p>
            <a:r>
              <a:rPr lang="zh-CN" altLang="en-US" dirty="0"/>
              <a:t>编辑标题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/>
          <p:nvPr userDrawn="1"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0" y="0"/>
            <a:ext cx="720090" cy="671816"/>
          </a:xfrm>
          <a:prstGeom prst="rect">
            <a:avLst/>
          </a:prstGeom>
        </p:spPr>
      </p:pic>
      <p:pic>
        <p:nvPicPr>
          <p:cNvPr id="6" name="图片 5"/>
          <p:cNvPicPr/>
          <p:nvPr userDrawn="1">
            <p:custDataLst>
              <p:tags r:id="rId5"/>
            </p:custDataLst>
          </p:nvPr>
        </p:nvPicPr>
        <p:blipFill>
          <a:blip r:embed="rId6" r:link="rId7" cstate="screen"/>
          <a:stretch>
            <a:fillRect/>
          </a:stretch>
        </p:blipFill>
        <p:spPr>
          <a:xfrm>
            <a:off x="11471910" y="0"/>
            <a:ext cx="720090" cy="492862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/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相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292075" y="303809"/>
            <a:ext cx="11607851" cy="6250382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9" name="图片 8"/>
          <p:cNvPicPr/>
          <p:nvPr userDrawn="1">
            <p:custDataLst>
              <p:tags r:id="rId3"/>
            </p:custDataLst>
          </p:nvPr>
        </p:nvPicPr>
        <p:blipFill>
          <a:blip r:embed="rId4" r:link="rId5" cstate="screen"/>
          <a:stretch>
            <a:fillRect/>
          </a:stretch>
        </p:blipFill>
        <p:spPr>
          <a:xfrm>
            <a:off x="0" y="0"/>
            <a:ext cx="720090" cy="671816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6"/>
            </p:custDataLst>
          </p:nvPr>
        </p:nvPicPr>
        <p:blipFill>
          <a:blip r:embed="rId7" r:link="rId8" cstate="screen"/>
          <a:stretch>
            <a:fillRect/>
          </a:stretch>
        </p:blipFill>
        <p:spPr>
          <a:xfrm>
            <a:off x="11471910" y="0"/>
            <a:ext cx="720090" cy="492862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9"/>
            </p:custDataLst>
          </p:nvPr>
        </p:nvSpPr>
        <p:spPr>
          <a:xfrm>
            <a:off x="1281600" y="1249200"/>
            <a:ext cx="9626400" cy="723600"/>
          </a:xfrm>
        </p:spPr>
        <p:txBody>
          <a:bodyPr wrap="square" anchor="ctr">
            <a:normAutofit/>
          </a:bodyPr>
          <a:lstStyle>
            <a:lvl1pPr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0"/>
            </p:custDataLst>
          </p:nvPr>
        </p:nvSpPr>
        <p:spPr>
          <a:xfrm>
            <a:off x="1281113" y="2163600"/>
            <a:ext cx="9626600" cy="34452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左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4824603" cy="6858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8" name="图片 7"/>
          <p:cNvPicPr/>
          <p:nvPr userDrawn="1">
            <p:custDataLst>
              <p:tags r:id="rId3"/>
            </p:custDataLst>
          </p:nvPr>
        </p:nvPicPr>
        <p:blipFill>
          <a:blip r:embed="rId4" r:link="rId5" cstate="screen"/>
          <a:stretch>
            <a:fillRect/>
          </a:stretch>
        </p:blipFill>
        <p:spPr>
          <a:xfrm>
            <a:off x="11471910" y="0"/>
            <a:ext cx="720090" cy="671816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6"/>
            </p:custDataLst>
          </p:nvPr>
        </p:nvSpPr>
        <p:spPr>
          <a:xfrm>
            <a:off x="583200" y="770400"/>
            <a:ext cx="3960000" cy="882000"/>
          </a:xfrm>
        </p:spPr>
        <p:txBody>
          <a:bodyPr wrap="square" anchor="ctr" anchorCtr="0">
            <a:normAutofit/>
          </a:bodyPr>
          <a:lstStyle>
            <a:lvl1pPr>
              <a:defRPr sz="3600"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 dirty="0"/>
              <a:t>单击编辑标题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0"/>
            </p:custDataLst>
          </p:nvPr>
        </p:nvSpPr>
        <p:spPr>
          <a:xfrm>
            <a:off x="586800" y="1764000"/>
            <a:ext cx="3956400" cy="40932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1"/>
            </p:custDataLst>
          </p:nvPr>
        </p:nvSpPr>
        <p:spPr>
          <a:xfrm>
            <a:off x="5101200" y="769938"/>
            <a:ext cx="6480000" cy="5087937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上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92000" cy="2664333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10" name="图片 9"/>
          <p:cNvPicPr/>
          <p:nvPr userDrawn="1">
            <p:custDataLst>
              <p:tags r:id="rId3"/>
            </p:custDataLst>
          </p:nvPr>
        </p:nvPicPr>
        <p:blipFill>
          <a:blip r:embed="rId4" r:link="rId5" cstate="screen"/>
          <a:stretch>
            <a:fillRect/>
          </a:stretch>
        </p:blipFill>
        <p:spPr>
          <a:xfrm>
            <a:off x="0" y="0"/>
            <a:ext cx="720090" cy="671816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6"/>
            </p:custDataLst>
          </p:nvPr>
        </p:nvPicPr>
        <p:blipFill>
          <a:blip r:embed="rId7" r:link="rId8" cstate="screen"/>
          <a:stretch>
            <a:fillRect/>
          </a:stretch>
        </p:blipFill>
        <p:spPr>
          <a:xfrm>
            <a:off x="11471910" y="0"/>
            <a:ext cx="720090" cy="492862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9"/>
            </p:custDataLst>
          </p:nvPr>
        </p:nvSpPr>
        <p:spPr>
          <a:xfrm>
            <a:off x="612000" y="781200"/>
            <a:ext cx="10976400" cy="626400"/>
          </a:xfrm>
        </p:spPr>
        <p:txBody>
          <a:bodyPr wrap="square" anchor="ctr">
            <a:normAutofit/>
          </a:bodyPr>
          <a:lstStyle>
            <a:lvl1pPr algn="ctr">
              <a:defRPr sz="3600"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3"/>
            </p:custDataLst>
          </p:nvPr>
        </p:nvSpPr>
        <p:spPr>
          <a:xfrm>
            <a:off x="612000" y="1659600"/>
            <a:ext cx="10975975" cy="828000"/>
          </a:xfrm>
        </p:spPr>
        <p:txBody>
          <a:bodyPr wrap="square">
            <a:normAutofit/>
          </a:bodyPr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4"/>
            </p:custDataLst>
          </p:nvPr>
        </p:nvSpPr>
        <p:spPr>
          <a:xfrm>
            <a:off x="612775" y="2808000"/>
            <a:ext cx="10965600" cy="34308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下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 userDrawn="1">
            <p:custDataLst>
              <p:tags r:id="rId2"/>
            </p:custDataLst>
          </p:nvPr>
        </p:nvSpPr>
        <p:spPr>
          <a:xfrm>
            <a:off x="0" y="5028971"/>
            <a:ext cx="12192000" cy="1829029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10" name="图片 9"/>
          <p:cNvPicPr/>
          <p:nvPr userDrawn="1">
            <p:custDataLst>
              <p:tags r:id="rId3"/>
            </p:custDataLst>
          </p:nvPr>
        </p:nvPicPr>
        <p:blipFill>
          <a:blip r:embed="rId4" r:link="rId5" cstate="screen"/>
          <a:stretch>
            <a:fillRect/>
          </a:stretch>
        </p:blipFill>
        <p:spPr>
          <a:xfrm>
            <a:off x="0" y="0"/>
            <a:ext cx="720090" cy="671816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6"/>
            </p:custDataLst>
          </p:nvPr>
        </p:nvPicPr>
        <p:blipFill>
          <a:blip r:embed="rId7" r:link="rId8" cstate="screen"/>
          <a:stretch>
            <a:fillRect/>
          </a:stretch>
        </p:blipFill>
        <p:spPr>
          <a:xfrm>
            <a:off x="11471910" y="0"/>
            <a:ext cx="720090" cy="492862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9"/>
            </p:custDataLst>
          </p:nvPr>
        </p:nvSpPr>
        <p:spPr>
          <a:xfrm>
            <a:off x="604800" y="669600"/>
            <a:ext cx="10976400" cy="565200"/>
          </a:xfrm>
        </p:spPr>
        <p:txBody>
          <a:bodyPr wrap="square" anchor="ctr" anchorCtr="0">
            <a:normAutofit/>
          </a:bodyPr>
          <a:lstStyle>
            <a:lvl1pPr algn="ctr"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3"/>
            </p:custDataLst>
          </p:nvPr>
        </p:nvSpPr>
        <p:spPr>
          <a:xfrm>
            <a:off x="604837" y="1681200"/>
            <a:ext cx="10990800" cy="32112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14"/>
            </p:custDataLst>
          </p:nvPr>
        </p:nvSpPr>
        <p:spPr>
          <a:xfrm>
            <a:off x="594000" y="5180400"/>
            <a:ext cx="11001600" cy="10116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导航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12" name="图片 11"/>
          <p:cNvPicPr/>
          <p:nvPr userDrawn="1">
            <p:custDataLst>
              <p:tags r:id="rId3"/>
            </p:custDataLst>
          </p:nvPr>
        </p:nvPicPr>
        <p:blipFill>
          <a:blip r:embed="rId4" r:link="rId5" cstate="screen"/>
          <a:stretch>
            <a:fillRect/>
          </a:stretch>
        </p:blipFill>
        <p:spPr>
          <a:xfrm>
            <a:off x="11471910" y="6186184"/>
            <a:ext cx="720090" cy="671816"/>
          </a:xfrm>
          <a:prstGeom prst="rect">
            <a:avLst/>
          </a:prstGeom>
        </p:spPr>
      </p:pic>
      <p:pic>
        <p:nvPicPr>
          <p:cNvPr id="10" name="图片 9"/>
          <p:cNvPicPr/>
          <p:nvPr userDrawn="1">
            <p:custDataLst>
              <p:tags r:id="rId6"/>
            </p:custDataLst>
          </p:nvPr>
        </p:nvPicPr>
        <p:blipFill>
          <a:blip r:embed="rId7" r:link="rId8" cstate="screen"/>
          <a:stretch>
            <a:fillRect/>
          </a:stretch>
        </p:blipFill>
        <p:spPr>
          <a:xfrm>
            <a:off x="0" y="6365138"/>
            <a:ext cx="720090" cy="492862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9"/>
            </p:custDataLst>
          </p:nvPr>
        </p:nvSpPr>
        <p:spPr>
          <a:xfrm>
            <a:off x="579600" y="237600"/>
            <a:ext cx="11037600" cy="441964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3"/>
            </p:custDataLst>
          </p:nvPr>
        </p:nvSpPr>
        <p:spPr>
          <a:xfrm>
            <a:off x="579600" y="1663200"/>
            <a:ext cx="5342400" cy="28944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4"/>
            </p:custDataLst>
          </p:nvPr>
        </p:nvSpPr>
        <p:spPr>
          <a:xfrm>
            <a:off x="6242400" y="1663200"/>
            <a:ext cx="5367600" cy="28944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15"/>
            </p:custDataLst>
          </p:nvPr>
        </p:nvSpPr>
        <p:spPr>
          <a:xfrm>
            <a:off x="572400" y="4816800"/>
            <a:ext cx="5342400" cy="7812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6"/>
            </p:custDataLst>
          </p:nvPr>
        </p:nvSpPr>
        <p:spPr>
          <a:xfrm>
            <a:off x="6253200" y="4813200"/>
            <a:ext cx="5367600" cy="7812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腰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953691"/>
            <a:ext cx="12192000" cy="4950618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9" name="图片 8"/>
          <p:cNvPicPr/>
          <p:nvPr userDrawn="1">
            <p:custDataLst>
              <p:tags r:id="rId3"/>
            </p:custDataLst>
          </p:nvPr>
        </p:nvPicPr>
        <p:blipFill>
          <a:blip r:embed="rId4" r:link="rId5"/>
          <a:stretch>
            <a:fillRect/>
          </a:stretch>
        </p:blipFill>
        <p:spPr>
          <a:xfrm>
            <a:off x="10571797" y="5346414"/>
            <a:ext cx="1620202" cy="1511586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6"/>
            </p:custDataLst>
          </p:nvPr>
        </p:nvPicPr>
        <p:blipFill>
          <a:blip r:embed="rId7" r:link="rId8"/>
          <a:stretch>
            <a:fillRect/>
          </a:stretch>
        </p:blipFill>
        <p:spPr>
          <a:xfrm>
            <a:off x="0" y="5749061"/>
            <a:ext cx="1620202" cy="1108939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9"/>
            </p:custDataLst>
          </p:nvPr>
        </p:nvSpPr>
        <p:spPr>
          <a:xfrm>
            <a:off x="1522800" y="1339200"/>
            <a:ext cx="9144000" cy="2386800"/>
          </a:xfrm>
        </p:spPr>
        <p:txBody>
          <a:bodyPr wrap="square" anchor="b">
            <a:normAutofit/>
          </a:bodyPr>
          <a:lstStyle>
            <a:lvl1pPr algn="ctr">
              <a:defRPr sz="6000"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3"/>
            </p:custDataLst>
          </p:nvPr>
        </p:nvSpPr>
        <p:spPr>
          <a:xfrm>
            <a:off x="1522413" y="3862800"/>
            <a:ext cx="9144000" cy="1656000"/>
          </a:xfrm>
        </p:spPr>
        <p:txBody>
          <a:bodyPr wrap="square">
            <a:normAutofit/>
          </a:bodyPr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5" Type="http://schemas.openxmlformats.org/officeDocument/2006/relationships/theme" Target="../theme/theme2.xml"/><Relationship Id="rId24" Type="http://schemas.openxmlformats.org/officeDocument/2006/relationships/tags" Target="../tags/tag141.xml"/><Relationship Id="rId23" Type="http://schemas.openxmlformats.org/officeDocument/2006/relationships/tags" Target="../tags/tag140.xml"/><Relationship Id="rId22" Type="http://schemas.openxmlformats.org/officeDocument/2006/relationships/tags" Target="../tags/tag139.xml"/><Relationship Id="rId21" Type="http://schemas.openxmlformats.org/officeDocument/2006/relationships/tags" Target="../tags/tag138.xml"/><Relationship Id="rId20" Type="http://schemas.openxmlformats.org/officeDocument/2006/relationships/tags" Target="../tags/tag137.xml"/><Relationship Id="rId2" Type="http://schemas.openxmlformats.org/officeDocument/2006/relationships/slideLayout" Target="../slideLayouts/slideLayout13.xml"/><Relationship Id="rId19" Type="http://schemas.openxmlformats.org/officeDocument/2006/relationships/tags" Target="../tags/tag136.xml"/><Relationship Id="rId18" Type="http://schemas.openxmlformats.org/officeDocument/2006/relationships/slideLayout" Target="../slideLayouts/slideLayout29.xml"/><Relationship Id="rId17" Type="http://schemas.openxmlformats.org/officeDocument/2006/relationships/slideLayout" Target="../slideLayouts/slideLayout28.xml"/><Relationship Id="rId16" Type="http://schemas.openxmlformats.org/officeDocument/2006/relationships/slideLayout" Target="../slideLayouts/slideLayout27.xml"/><Relationship Id="rId15" Type="http://schemas.openxmlformats.org/officeDocument/2006/relationships/slideLayout" Target="../slideLayouts/slideLayout26.xml"/><Relationship Id="rId14" Type="http://schemas.openxmlformats.org/officeDocument/2006/relationships/slideLayout" Target="../slideLayouts/slideLayout25.xml"/><Relationship Id="rId13" Type="http://schemas.openxmlformats.org/officeDocument/2006/relationships/slideLayout" Target="../slideLayouts/slideLayout24.xml"/><Relationship Id="rId12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9"/>
            </p:custDataLst>
          </p:nvPr>
        </p:nvSpPr>
        <p:spPr>
          <a:xfrm>
            <a:off x="669882" y="443230"/>
            <a:ext cx="10852237" cy="441964"/>
          </a:xfrm>
          <a:prstGeom prst="rect">
            <a:avLst/>
          </a:prstGeom>
        </p:spPr>
        <p:txBody>
          <a:bodyPr vert="horz" wrap="square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0"/>
            </p:custDataLst>
          </p:nvPr>
        </p:nvSpPr>
        <p:spPr>
          <a:xfrm>
            <a:off x="669882" y="961398"/>
            <a:ext cx="10852237" cy="5388907"/>
          </a:xfrm>
          <a:prstGeom prst="rect">
            <a:avLst/>
          </a:prstGeom>
        </p:spPr>
        <p:txBody>
          <a:bodyPr vert="horz" wrap="square" lIns="90170" tIns="46990" rIns="90170" bIns="4699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1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2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3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KSO_TEMPLATE" hidden="1"/>
          <p:cNvSpPr/>
          <p:nvPr userDrawn="1">
            <p:custDataLst>
              <p:tags r:id="rId24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1" u="none" strike="noStrike" kern="1200" cap="none" spc="200" normalizeH="0">
          <a:solidFill>
            <a:schemeClr val="tx1"/>
          </a:solidFill>
          <a:uFillTx/>
          <a:latin typeface="Arial" panose="020B0604020202020204" pitchFamily="34" charset="0"/>
          <a:ea typeface="幼圆" panose="02010509060101010101" pitchFamily="49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幼圆" panose="02010509060101010101" pitchFamily="49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幼圆" panose="02010509060101010101" pitchFamily="49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幼圆" panose="02010509060101010101" pitchFamily="49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幼圆" panose="02010509060101010101" pitchFamily="49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幼圆" panose="02010509060101010101" pitchFamily="49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tags" Target="../tags/tag143.xml"/><Relationship Id="rId1" Type="http://schemas.openxmlformats.org/officeDocument/2006/relationships/tags" Target="../tags/tag142.xml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tags" Target="../tags/tag197.xml"/><Relationship Id="rId8" Type="http://schemas.openxmlformats.org/officeDocument/2006/relationships/tags" Target="../tags/tag196.xml"/><Relationship Id="rId7" Type="http://schemas.openxmlformats.org/officeDocument/2006/relationships/image" Target="file:///E:\400px_tools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195.xml"/><Relationship Id="rId4" Type="http://schemas.openxmlformats.org/officeDocument/2006/relationships/image" Target="file:///E:\400px_tools/pic_temp/0_pic_quater_right_down.png" TargetMode="External"/><Relationship Id="rId3" Type="http://schemas.openxmlformats.org/officeDocument/2006/relationships/image" Target="../media/image2.png"/><Relationship Id="rId25" Type="http://schemas.openxmlformats.org/officeDocument/2006/relationships/slideLayout" Target="../slideLayouts/slideLayout18.xml"/><Relationship Id="rId24" Type="http://schemas.openxmlformats.org/officeDocument/2006/relationships/tags" Target="../tags/tag210.xml"/><Relationship Id="rId23" Type="http://schemas.openxmlformats.org/officeDocument/2006/relationships/tags" Target="../tags/tag209.xml"/><Relationship Id="rId22" Type="http://schemas.openxmlformats.org/officeDocument/2006/relationships/image" Target="../media/image10.svg"/><Relationship Id="rId21" Type="http://schemas.openxmlformats.org/officeDocument/2006/relationships/image" Target="../media/image9.png"/><Relationship Id="rId20" Type="http://schemas.openxmlformats.org/officeDocument/2006/relationships/tags" Target="../tags/tag208.xml"/><Relationship Id="rId2" Type="http://schemas.openxmlformats.org/officeDocument/2006/relationships/tags" Target="../tags/tag194.xml"/><Relationship Id="rId19" Type="http://schemas.openxmlformats.org/officeDocument/2006/relationships/tags" Target="../tags/tag207.xml"/><Relationship Id="rId18" Type="http://schemas.openxmlformats.org/officeDocument/2006/relationships/tags" Target="../tags/tag206.xml"/><Relationship Id="rId17" Type="http://schemas.openxmlformats.org/officeDocument/2006/relationships/tags" Target="../tags/tag205.xml"/><Relationship Id="rId16" Type="http://schemas.openxmlformats.org/officeDocument/2006/relationships/tags" Target="../tags/tag204.xml"/><Relationship Id="rId15" Type="http://schemas.openxmlformats.org/officeDocument/2006/relationships/tags" Target="../tags/tag203.xml"/><Relationship Id="rId14" Type="http://schemas.openxmlformats.org/officeDocument/2006/relationships/tags" Target="../tags/tag202.xml"/><Relationship Id="rId13" Type="http://schemas.openxmlformats.org/officeDocument/2006/relationships/tags" Target="../tags/tag201.xml"/><Relationship Id="rId12" Type="http://schemas.openxmlformats.org/officeDocument/2006/relationships/tags" Target="../tags/tag200.xml"/><Relationship Id="rId11" Type="http://schemas.openxmlformats.org/officeDocument/2006/relationships/tags" Target="../tags/tag199.xml"/><Relationship Id="rId10" Type="http://schemas.openxmlformats.org/officeDocument/2006/relationships/tags" Target="../tags/tag198.xml"/><Relationship Id="rId1" Type="http://schemas.openxmlformats.org/officeDocument/2006/relationships/tags" Target="../tags/tag193.xml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tags" Target="../tags/tag215.xml"/><Relationship Id="rId8" Type="http://schemas.openxmlformats.org/officeDocument/2006/relationships/tags" Target="../tags/tag214.xml"/><Relationship Id="rId7" Type="http://schemas.openxmlformats.org/officeDocument/2006/relationships/image" Target="file:///E:\400px_tools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213.xml"/><Relationship Id="rId4" Type="http://schemas.openxmlformats.org/officeDocument/2006/relationships/image" Target="file:///E:\400px_tools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212.xml"/><Relationship Id="rId18" Type="http://schemas.openxmlformats.org/officeDocument/2006/relationships/slideLayout" Target="../slideLayouts/slideLayout18.xml"/><Relationship Id="rId17" Type="http://schemas.openxmlformats.org/officeDocument/2006/relationships/tags" Target="../tags/tag221.xml"/><Relationship Id="rId16" Type="http://schemas.openxmlformats.org/officeDocument/2006/relationships/image" Target="../media/image12.svg"/><Relationship Id="rId15" Type="http://schemas.openxmlformats.org/officeDocument/2006/relationships/image" Target="../media/image11.png"/><Relationship Id="rId14" Type="http://schemas.openxmlformats.org/officeDocument/2006/relationships/tags" Target="../tags/tag220.xml"/><Relationship Id="rId13" Type="http://schemas.openxmlformats.org/officeDocument/2006/relationships/tags" Target="../tags/tag219.xml"/><Relationship Id="rId12" Type="http://schemas.openxmlformats.org/officeDocument/2006/relationships/tags" Target="../tags/tag218.xml"/><Relationship Id="rId11" Type="http://schemas.openxmlformats.org/officeDocument/2006/relationships/tags" Target="../tags/tag217.xml"/><Relationship Id="rId10" Type="http://schemas.openxmlformats.org/officeDocument/2006/relationships/tags" Target="../tags/tag216.xml"/><Relationship Id="rId1" Type="http://schemas.openxmlformats.org/officeDocument/2006/relationships/tags" Target="../tags/tag211.xml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tags" Target="../tags/tag226.xml"/><Relationship Id="rId8" Type="http://schemas.openxmlformats.org/officeDocument/2006/relationships/tags" Target="../tags/tag225.xml"/><Relationship Id="rId7" Type="http://schemas.openxmlformats.org/officeDocument/2006/relationships/image" Target="file:///E:\400px_tools/pic_temp/0_pic_quater_right_down.png" TargetMode="External"/><Relationship Id="rId6" Type="http://schemas.openxmlformats.org/officeDocument/2006/relationships/image" Target="../media/image2.png"/><Relationship Id="rId5" Type="http://schemas.openxmlformats.org/officeDocument/2006/relationships/tags" Target="../tags/tag224.xml"/><Relationship Id="rId4" Type="http://schemas.openxmlformats.org/officeDocument/2006/relationships/image" Target="file:///E:\400px_tools/pic_temp/1_pic_quater_left_down.png" TargetMode="External"/><Relationship Id="rId3" Type="http://schemas.openxmlformats.org/officeDocument/2006/relationships/image" Target="../media/image3.png"/><Relationship Id="rId2" Type="http://schemas.openxmlformats.org/officeDocument/2006/relationships/tags" Target="../tags/tag223.xml"/><Relationship Id="rId11" Type="http://schemas.openxmlformats.org/officeDocument/2006/relationships/slideLayout" Target="../slideLayouts/slideLayout18.xml"/><Relationship Id="rId10" Type="http://schemas.openxmlformats.org/officeDocument/2006/relationships/tags" Target="../tags/tag227.xml"/><Relationship Id="rId1" Type="http://schemas.openxmlformats.org/officeDocument/2006/relationships/tags" Target="../tags/tag222.xml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tags" Target="../tags/tag232.xml"/><Relationship Id="rId8" Type="http://schemas.openxmlformats.org/officeDocument/2006/relationships/tags" Target="../tags/tag231.xml"/><Relationship Id="rId7" Type="http://schemas.openxmlformats.org/officeDocument/2006/relationships/image" Target="file:///E:\400px_tools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230.xml"/><Relationship Id="rId4" Type="http://schemas.openxmlformats.org/officeDocument/2006/relationships/image" Target="file:///E:\400px_tools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229.xml"/><Relationship Id="rId13" Type="http://schemas.openxmlformats.org/officeDocument/2006/relationships/slideLayout" Target="../slideLayouts/slideLayout18.xml"/><Relationship Id="rId12" Type="http://schemas.openxmlformats.org/officeDocument/2006/relationships/tags" Target="../tags/tag235.xml"/><Relationship Id="rId11" Type="http://schemas.openxmlformats.org/officeDocument/2006/relationships/tags" Target="../tags/tag234.xml"/><Relationship Id="rId10" Type="http://schemas.openxmlformats.org/officeDocument/2006/relationships/tags" Target="../tags/tag233.xml"/><Relationship Id="rId1" Type="http://schemas.openxmlformats.org/officeDocument/2006/relationships/tags" Target="../tags/tag228.xml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tags" Target="../tags/tag240.xml"/><Relationship Id="rId8" Type="http://schemas.openxmlformats.org/officeDocument/2006/relationships/image" Target="file:///E:\400px_tools/pic_temp/1_pic_quater_left_down.png" TargetMode="External"/><Relationship Id="rId7" Type="http://schemas.openxmlformats.org/officeDocument/2006/relationships/image" Target="../media/image3.png"/><Relationship Id="rId6" Type="http://schemas.openxmlformats.org/officeDocument/2006/relationships/tags" Target="../tags/tag239.xml"/><Relationship Id="rId5" Type="http://schemas.openxmlformats.org/officeDocument/2006/relationships/image" Target="file:///E:\400px_tools/pic_temp/0_pic_quater_right_down.png" TargetMode="External"/><Relationship Id="rId4" Type="http://schemas.openxmlformats.org/officeDocument/2006/relationships/image" Target="../media/image2.png"/><Relationship Id="rId3" Type="http://schemas.openxmlformats.org/officeDocument/2006/relationships/tags" Target="../tags/tag238.xml"/><Relationship Id="rId2" Type="http://schemas.openxmlformats.org/officeDocument/2006/relationships/tags" Target="../tags/tag237.xml"/><Relationship Id="rId13" Type="http://schemas.openxmlformats.org/officeDocument/2006/relationships/slideLayout" Target="../slideLayouts/slideLayout18.xml"/><Relationship Id="rId12" Type="http://schemas.openxmlformats.org/officeDocument/2006/relationships/tags" Target="../tags/tag241.xml"/><Relationship Id="rId11" Type="http://schemas.openxmlformats.org/officeDocument/2006/relationships/image" Target="../media/image14.svg"/><Relationship Id="rId10" Type="http://schemas.openxmlformats.org/officeDocument/2006/relationships/image" Target="../media/image13.png"/><Relationship Id="rId1" Type="http://schemas.openxmlformats.org/officeDocument/2006/relationships/tags" Target="../tags/tag236.xml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tags" Target="../tags/tag246.xml"/><Relationship Id="rId8" Type="http://schemas.openxmlformats.org/officeDocument/2006/relationships/tags" Target="../tags/tag245.xml"/><Relationship Id="rId7" Type="http://schemas.openxmlformats.org/officeDocument/2006/relationships/image" Target="file:///E:\400px_tools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244.xml"/><Relationship Id="rId4" Type="http://schemas.openxmlformats.org/officeDocument/2006/relationships/image" Target="file:///E:\400px_tools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243.xml"/><Relationship Id="rId14" Type="http://schemas.openxmlformats.org/officeDocument/2006/relationships/slideLayout" Target="../slideLayouts/slideLayout18.xml"/><Relationship Id="rId13" Type="http://schemas.openxmlformats.org/officeDocument/2006/relationships/tags" Target="../tags/tag248.xml"/><Relationship Id="rId12" Type="http://schemas.openxmlformats.org/officeDocument/2006/relationships/image" Target="../media/image16.svg"/><Relationship Id="rId11" Type="http://schemas.openxmlformats.org/officeDocument/2006/relationships/image" Target="../media/image15.png"/><Relationship Id="rId10" Type="http://schemas.openxmlformats.org/officeDocument/2006/relationships/tags" Target="../tags/tag247.xml"/><Relationship Id="rId1" Type="http://schemas.openxmlformats.org/officeDocument/2006/relationships/tags" Target="../tags/tag242.xml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tags" Target="../tags/tag253.xml"/><Relationship Id="rId8" Type="http://schemas.openxmlformats.org/officeDocument/2006/relationships/tags" Target="../tags/tag252.xml"/><Relationship Id="rId7" Type="http://schemas.openxmlformats.org/officeDocument/2006/relationships/image" Target="file:///E:\400px_tools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251.xml"/><Relationship Id="rId4" Type="http://schemas.openxmlformats.org/officeDocument/2006/relationships/image" Target="file:///E:\400px_tools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250.xml"/><Relationship Id="rId15" Type="http://schemas.openxmlformats.org/officeDocument/2006/relationships/slideLayout" Target="../slideLayouts/slideLayout18.xml"/><Relationship Id="rId14" Type="http://schemas.openxmlformats.org/officeDocument/2006/relationships/tags" Target="../tags/tag258.xml"/><Relationship Id="rId13" Type="http://schemas.openxmlformats.org/officeDocument/2006/relationships/tags" Target="../tags/tag257.xml"/><Relationship Id="rId12" Type="http://schemas.openxmlformats.org/officeDocument/2006/relationships/tags" Target="../tags/tag256.xml"/><Relationship Id="rId11" Type="http://schemas.openxmlformats.org/officeDocument/2006/relationships/tags" Target="../tags/tag255.xml"/><Relationship Id="rId10" Type="http://schemas.openxmlformats.org/officeDocument/2006/relationships/tags" Target="../tags/tag254.xml"/><Relationship Id="rId1" Type="http://schemas.openxmlformats.org/officeDocument/2006/relationships/tags" Target="../tags/tag249.xml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tags" Target="../tags/tag263.xml"/><Relationship Id="rId8" Type="http://schemas.openxmlformats.org/officeDocument/2006/relationships/tags" Target="../tags/tag262.xml"/><Relationship Id="rId7" Type="http://schemas.openxmlformats.org/officeDocument/2006/relationships/image" Target="file:///E:\400px_tools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261.xml"/><Relationship Id="rId4" Type="http://schemas.openxmlformats.org/officeDocument/2006/relationships/image" Target="file:///E:\400px_tools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260.xml"/><Relationship Id="rId10" Type="http://schemas.openxmlformats.org/officeDocument/2006/relationships/slideLayout" Target="../slideLayouts/slideLayout18.xml"/><Relationship Id="rId1" Type="http://schemas.openxmlformats.org/officeDocument/2006/relationships/tags" Target="../tags/tag259.xml"/></Relationships>
</file>

<file path=ppt/slides/_rels/slide18.xml.rels><?xml version="1.0" encoding="UTF-8" standalone="yes"?>
<Relationships xmlns="http://schemas.openxmlformats.org/package/2006/relationships"><Relationship Id="rId9" Type="http://schemas.openxmlformats.org/officeDocument/2006/relationships/tags" Target="../tags/tag268.xml"/><Relationship Id="rId8" Type="http://schemas.openxmlformats.org/officeDocument/2006/relationships/tags" Target="../tags/tag267.xml"/><Relationship Id="rId7" Type="http://schemas.openxmlformats.org/officeDocument/2006/relationships/image" Target="file:///E:\400px_tools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266.xml"/><Relationship Id="rId4" Type="http://schemas.openxmlformats.org/officeDocument/2006/relationships/image" Target="file:///E:\400px_tools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265.xml"/><Relationship Id="rId12" Type="http://schemas.openxmlformats.org/officeDocument/2006/relationships/slideLayout" Target="../slideLayouts/slideLayout18.xml"/><Relationship Id="rId11" Type="http://schemas.openxmlformats.org/officeDocument/2006/relationships/tags" Target="../tags/tag270.xml"/><Relationship Id="rId10" Type="http://schemas.openxmlformats.org/officeDocument/2006/relationships/tags" Target="../tags/tag269.xml"/><Relationship Id="rId1" Type="http://schemas.openxmlformats.org/officeDocument/2006/relationships/tags" Target="../tags/tag26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2.xml"/><Relationship Id="rId2" Type="http://schemas.openxmlformats.org/officeDocument/2006/relationships/tags" Target="../tags/tag272.xml"/><Relationship Id="rId1" Type="http://schemas.openxmlformats.org/officeDocument/2006/relationships/tags" Target="../tags/tag271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4.xml"/><Relationship Id="rId2" Type="http://schemas.openxmlformats.org/officeDocument/2006/relationships/tags" Target="../tags/tag145.xml"/><Relationship Id="rId1" Type="http://schemas.openxmlformats.org/officeDocument/2006/relationships/tags" Target="../tags/tag144.xml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tags" Target="../tags/tag150.xml"/><Relationship Id="rId8" Type="http://schemas.openxmlformats.org/officeDocument/2006/relationships/tags" Target="../tags/tag149.xml"/><Relationship Id="rId7" Type="http://schemas.openxmlformats.org/officeDocument/2006/relationships/image" Target="file:///E:\400px_tools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148.xml"/><Relationship Id="rId4" Type="http://schemas.openxmlformats.org/officeDocument/2006/relationships/image" Target="file:///E:\400px_tools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147.xml"/><Relationship Id="rId10" Type="http://schemas.openxmlformats.org/officeDocument/2006/relationships/slideLayout" Target="../slideLayouts/slideLayout18.xml"/><Relationship Id="rId1" Type="http://schemas.openxmlformats.org/officeDocument/2006/relationships/tags" Target="../tags/tag146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.xml"/><Relationship Id="rId7" Type="http://schemas.openxmlformats.org/officeDocument/2006/relationships/slideLayout" Target="../slideLayouts/slideLayout17.xml"/><Relationship Id="rId6" Type="http://schemas.openxmlformats.org/officeDocument/2006/relationships/tags" Target="../tags/tag156.xml"/><Relationship Id="rId5" Type="http://schemas.openxmlformats.org/officeDocument/2006/relationships/tags" Target="../tags/tag155.xml"/><Relationship Id="rId4" Type="http://schemas.openxmlformats.org/officeDocument/2006/relationships/tags" Target="../tags/tag154.xml"/><Relationship Id="rId3" Type="http://schemas.openxmlformats.org/officeDocument/2006/relationships/tags" Target="../tags/tag153.xml"/><Relationship Id="rId2" Type="http://schemas.openxmlformats.org/officeDocument/2006/relationships/tags" Target="../tags/tag152.xml"/><Relationship Id="rId1" Type="http://schemas.openxmlformats.org/officeDocument/2006/relationships/tags" Target="../tags/tag151.xml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14.xml"/><Relationship Id="rId3" Type="http://schemas.openxmlformats.org/officeDocument/2006/relationships/tags" Target="../tags/tag158.xml"/><Relationship Id="rId2" Type="http://schemas.openxmlformats.org/officeDocument/2006/relationships/image" Target="../media/image6.png"/><Relationship Id="rId1" Type="http://schemas.openxmlformats.org/officeDocument/2006/relationships/tags" Target="../tags/tag157.xml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tags" Target="../tags/tag163.xml"/><Relationship Id="rId8" Type="http://schemas.openxmlformats.org/officeDocument/2006/relationships/tags" Target="../tags/tag162.xml"/><Relationship Id="rId7" Type="http://schemas.openxmlformats.org/officeDocument/2006/relationships/image" Target="file:///E:\400px_tools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161.xml"/><Relationship Id="rId4" Type="http://schemas.openxmlformats.org/officeDocument/2006/relationships/image" Target="file:///E:\400px_tools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160.xml"/><Relationship Id="rId15" Type="http://schemas.openxmlformats.org/officeDocument/2006/relationships/slideLayout" Target="../slideLayouts/slideLayout18.xml"/><Relationship Id="rId14" Type="http://schemas.openxmlformats.org/officeDocument/2006/relationships/tags" Target="../tags/tag168.xml"/><Relationship Id="rId13" Type="http://schemas.openxmlformats.org/officeDocument/2006/relationships/tags" Target="../tags/tag167.xml"/><Relationship Id="rId12" Type="http://schemas.openxmlformats.org/officeDocument/2006/relationships/tags" Target="../tags/tag166.xml"/><Relationship Id="rId11" Type="http://schemas.openxmlformats.org/officeDocument/2006/relationships/tags" Target="../tags/tag165.xml"/><Relationship Id="rId10" Type="http://schemas.openxmlformats.org/officeDocument/2006/relationships/tags" Target="../tags/tag164.xml"/><Relationship Id="rId1" Type="http://schemas.openxmlformats.org/officeDocument/2006/relationships/tags" Target="../tags/tag159.xml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tags" Target="../tags/tag173.xml"/><Relationship Id="rId8" Type="http://schemas.openxmlformats.org/officeDocument/2006/relationships/tags" Target="../tags/tag172.xml"/><Relationship Id="rId7" Type="http://schemas.openxmlformats.org/officeDocument/2006/relationships/image" Target="file:///E:\400px_tools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171.xml"/><Relationship Id="rId4" Type="http://schemas.openxmlformats.org/officeDocument/2006/relationships/image" Target="file:///E:\400px_tools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170.xml"/><Relationship Id="rId15" Type="http://schemas.openxmlformats.org/officeDocument/2006/relationships/slideLayout" Target="../slideLayouts/slideLayout18.xml"/><Relationship Id="rId14" Type="http://schemas.openxmlformats.org/officeDocument/2006/relationships/tags" Target="../tags/tag178.xml"/><Relationship Id="rId13" Type="http://schemas.openxmlformats.org/officeDocument/2006/relationships/tags" Target="../tags/tag177.xml"/><Relationship Id="rId12" Type="http://schemas.openxmlformats.org/officeDocument/2006/relationships/tags" Target="../tags/tag176.xml"/><Relationship Id="rId11" Type="http://schemas.openxmlformats.org/officeDocument/2006/relationships/tags" Target="../tags/tag175.xml"/><Relationship Id="rId10" Type="http://schemas.openxmlformats.org/officeDocument/2006/relationships/tags" Target="../tags/tag174.xml"/><Relationship Id="rId1" Type="http://schemas.openxmlformats.org/officeDocument/2006/relationships/tags" Target="../tags/tag169.xml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tags" Target="../tags/tag183.xml"/><Relationship Id="rId8" Type="http://schemas.openxmlformats.org/officeDocument/2006/relationships/tags" Target="../tags/tag182.xml"/><Relationship Id="rId7" Type="http://schemas.openxmlformats.org/officeDocument/2006/relationships/image" Target="file:///E:\400px_tools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181.xml"/><Relationship Id="rId4" Type="http://schemas.openxmlformats.org/officeDocument/2006/relationships/image" Target="file:///E:\400px_tools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180.xml"/><Relationship Id="rId14" Type="http://schemas.openxmlformats.org/officeDocument/2006/relationships/slideLayout" Target="../slideLayouts/slideLayout18.xml"/><Relationship Id="rId13" Type="http://schemas.openxmlformats.org/officeDocument/2006/relationships/tags" Target="../tags/tag187.xml"/><Relationship Id="rId12" Type="http://schemas.openxmlformats.org/officeDocument/2006/relationships/tags" Target="../tags/tag186.xml"/><Relationship Id="rId11" Type="http://schemas.openxmlformats.org/officeDocument/2006/relationships/tags" Target="../tags/tag185.xml"/><Relationship Id="rId10" Type="http://schemas.openxmlformats.org/officeDocument/2006/relationships/tags" Target="../tags/tag184.xml"/><Relationship Id="rId1" Type="http://schemas.openxmlformats.org/officeDocument/2006/relationships/tags" Target="../tags/tag179.xml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image" Target="../media/image7.png"/><Relationship Id="rId8" Type="http://schemas.openxmlformats.org/officeDocument/2006/relationships/tags" Target="../tags/tag191.xml"/><Relationship Id="rId7" Type="http://schemas.openxmlformats.org/officeDocument/2006/relationships/image" Target="file:///E:\400px_tools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190.xml"/><Relationship Id="rId4" Type="http://schemas.openxmlformats.org/officeDocument/2006/relationships/image" Target="file:///E:\400px_tools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189.xml"/><Relationship Id="rId12" Type="http://schemas.openxmlformats.org/officeDocument/2006/relationships/slideLayout" Target="../slideLayouts/slideLayout18.xml"/><Relationship Id="rId11" Type="http://schemas.openxmlformats.org/officeDocument/2006/relationships/tags" Target="../tags/tag192.xml"/><Relationship Id="rId10" Type="http://schemas.openxmlformats.org/officeDocument/2006/relationships/image" Target="../media/image8.svg"/><Relationship Id="rId1" Type="http://schemas.openxmlformats.org/officeDocument/2006/relationships/tags" Target="../tags/tag18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" name="标题 17"/>
          <p:cNvSpPr>
            <a:spLocks noGrp="1"/>
          </p:cNvSpPr>
          <p:nvPr>
            <p:ph type="ctrTitle" idx="14"/>
            <p:custDataLst>
              <p:tags r:id="rId1"/>
            </p:custDataLst>
          </p:nvPr>
        </p:nvSpPr>
        <p:spPr>
          <a:xfrm>
            <a:off x="6399530" y="2762250"/>
            <a:ext cx="5910580" cy="1334135"/>
          </a:xfrm>
        </p:spPr>
        <p:txBody>
          <a:bodyPr>
            <a:noAutofit/>
          </a:bodyPr>
          <a:p>
            <a:pPr algn="ctr"/>
            <a:r>
              <a:rPr lang="zh-CN" altLang="en-US" sz="3600" b="1" dirty="0">
                <a:solidFill>
                  <a:schemeClr val="accent1">
                    <a:lumMod val="7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掌握0～1岁</a:t>
            </a:r>
            <a:r>
              <a:rPr lang="zh-CN" altLang="en-US" sz="3600" b="1" dirty="0">
                <a:solidFill>
                  <a:schemeClr val="accent1">
                    <a:lumMod val="7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婴儿膳食</a:t>
            </a:r>
            <a:br>
              <a:rPr lang="zh-CN" altLang="en-US" sz="3600" b="1" dirty="0">
                <a:solidFill>
                  <a:schemeClr val="accent1">
                    <a:lumMod val="7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</a:br>
            <a:r>
              <a:rPr lang="zh-CN" altLang="en-US" sz="3600" b="1" dirty="0">
                <a:solidFill>
                  <a:schemeClr val="accent1">
                    <a:lumMod val="7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安排的要点和方法 </a:t>
            </a:r>
            <a:endParaRPr lang="zh-CN" altLang="en-US" sz="3600" b="1" dirty="0">
              <a:solidFill>
                <a:schemeClr val="accent1">
                  <a:lumMod val="75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127635" y="202565"/>
            <a:ext cx="638048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altLang="en-US" sz="4000" b="1" spc="600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uFillTx/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模块二 项目二</a:t>
            </a:r>
            <a:r>
              <a:rPr lang="en-US" altLang="zh-CN" sz="4000" b="1" spc="600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uFillTx/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 </a:t>
            </a:r>
            <a:r>
              <a:rPr lang="zh-CN" altLang="en-US" sz="4000" b="1" spc="600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uFillTx/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任务二</a:t>
            </a:r>
            <a:endParaRPr lang="zh-CN" altLang="en-US" sz="4000" b="1" spc="600" dirty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  <a:uFillTx/>
              <a:latin typeface="隶书" panose="02010509060101010101" charset="-122"/>
              <a:ea typeface="隶书" panose="02010509060101010101" charset="-122"/>
              <a:cs typeface="隶书" panose="02010509060101010101" charset="-122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pic>
        <p:nvPicPr>
          <p:cNvPr id="7" name="图片 6"/>
          <p:cNvPicPr/>
          <p:nvPr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11471910" y="6186184"/>
            <a:ext cx="720090" cy="671816"/>
          </a:xfrm>
          <a:prstGeom prst="rect">
            <a:avLst/>
          </a:prstGeom>
        </p:spPr>
      </p:pic>
      <p:pic>
        <p:nvPicPr>
          <p:cNvPr id="8" name="图片 7"/>
          <p:cNvPicPr/>
          <p:nvPr>
            <p:custDataLst>
              <p:tags r:id="rId5"/>
            </p:custDataLst>
          </p:nvPr>
        </p:nvPicPr>
        <p:blipFill>
          <a:blip r:embed="rId6" r:link="rId7" cstate="screen"/>
          <a:stretch>
            <a:fillRect/>
          </a:stretch>
        </p:blipFill>
        <p:spPr>
          <a:xfrm>
            <a:off x="0" y="6365138"/>
            <a:ext cx="720090" cy="492862"/>
          </a:xfrm>
          <a:prstGeom prst="rect">
            <a:avLst/>
          </a:prstGeom>
        </p:spPr>
      </p:pic>
      <p:sp>
        <p:nvSpPr>
          <p:cNvPr id="5" name="Title 6"/>
          <p:cNvSpPr txBox="1"/>
          <p:nvPr>
            <p:custDataLst>
              <p:tags r:id="rId8"/>
            </p:custDataLst>
          </p:nvPr>
        </p:nvSpPr>
        <p:spPr>
          <a:xfrm>
            <a:off x="608399" y="153000"/>
            <a:ext cx="10974649" cy="60840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0000" tIns="46800" rIns="90000" bIns="46800" anchor="b" anchorCtr="0">
            <a:normAutofit lnSpcReduction="10000"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lvl="0">
              <a:lnSpc>
                <a:spcPct val="100000"/>
              </a:lnSpc>
              <a:defRPr/>
            </a:pPr>
            <a:r>
              <a:rPr lang="zh-CN" altLang="en-US" sz="3200" b="1" spc="150">
                <a:ln w="3175">
                  <a:noFill/>
                  <a:prstDash val="dash"/>
                </a:ln>
                <a:latin typeface="+mj-ea"/>
                <a:ea typeface="+mj-ea"/>
                <a:cs typeface="微软雅黑" panose="020B0503020204020204" charset="-122"/>
                <a:sym typeface="+mn-ea"/>
              </a:rPr>
              <a:t>二、人工喂养</a:t>
            </a:r>
            <a:endParaRPr lang="zh-CN" altLang="en-US" sz="3200" b="1" spc="150">
              <a:ln w="3175">
                <a:noFill/>
                <a:prstDash val="dash"/>
              </a:ln>
              <a:latin typeface="+mj-ea"/>
              <a:ea typeface="+mj-ea"/>
              <a:cs typeface="微软雅黑" panose="020B0503020204020204" charset="-122"/>
              <a:sym typeface="+mn-ea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1011555" y="1080770"/>
            <a:ext cx="10684510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304800">
              <a:lnSpc>
                <a:spcPct val="150000"/>
              </a:lnSpc>
            </a:pPr>
            <a:r>
              <a:rPr lang="zh-CN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2.混合喂养</a:t>
            </a:r>
            <a:endParaRPr lang="zh-CN" sz="2400" b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304800">
              <a:lnSpc>
                <a:spcPct val="150000"/>
              </a:lnSpc>
            </a:pPr>
            <a:r>
              <a:rPr lang="zh-CN" sz="24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混合使用母乳与牛乳及其他代乳品的一种喂养方法。这种方法在母乳不充足或乳母不能按时给婴儿哺乳的情况下才采用</a:t>
            </a:r>
            <a:endParaRPr lang="zh-CN" sz="2400" b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9" name="文本框 48"/>
          <p:cNvSpPr txBox="1"/>
          <p:nvPr>
            <p:custDataLst>
              <p:tags r:id="rId9"/>
            </p:custDataLst>
          </p:nvPr>
        </p:nvSpPr>
        <p:spPr>
          <a:xfrm>
            <a:off x="740410" y="4239260"/>
            <a:ext cx="3876675" cy="1426845"/>
          </a:xfrm>
          <a:prstGeom prst="rect">
            <a:avLst/>
          </a:prstGeom>
          <a:noFill/>
        </p:spPr>
        <p:txBody>
          <a:bodyPr wrap="square" rtlCol="0">
            <a:normAutofit/>
          </a:bodyPr>
          <a:p>
            <a:pPr algn="l" fontAlgn="auto">
              <a:lnSpc>
                <a:spcPct val="100000"/>
              </a:lnSpc>
              <a:spcAft>
                <a:spcPts val="1000"/>
              </a:spcAft>
            </a:pPr>
            <a:r>
              <a:rPr lang="zh-CN" altLang="en-US" sz="2000" spc="150">
                <a:solidFill>
                  <a:srgbClr val="000000">
                    <a:lumMod val="75000"/>
                    <a:lumOff val="25000"/>
                  </a:srgbClr>
                </a:solidFill>
                <a:uFillTx/>
                <a:latin typeface="思源黑体 CN Regular" panose="020B0500000000000000" charset="-122"/>
                <a:ea typeface="思源黑体 CN Regular" panose="020B0500000000000000" charset="-122"/>
              </a:rPr>
              <a:t>出生6个月内母乳喂养不足，此时宜用补授法。</a:t>
            </a:r>
            <a:endParaRPr lang="zh-CN" altLang="en-US" sz="2000" spc="150">
              <a:solidFill>
                <a:srgbClr val="000000">
                  <a:lumMod val="75000"/>
                  <a:lumOff val="25000"/>
                </a:srgbClr>
              </a:solidFill>
              <a:uFillTx/>
              <a:latin typeface="思源黑体 CN Regular" panose="020B0500000000000000" charset="-122"/>
              <a:ea typeface="思源黑体 CN Regular" panose="020B0500000000000000" charset="-122"/>
            </a:endParaRPr>
          </a:p>
        </p:txBody>
      </p:sp>
      <p:sp>
        <p:nvSpPr>
          <p:cNvPr id="50" name="文本框 49"/>
          <p:cNvSpPr txBox="1"/>
          <p:nvPr>
            <p:custDataLst>
              <p:tags r:id="rId10"/>
            </p:custDataLst>
          </p:nvPr>
        </p:nvSpPr>
        <p:spPr>
          <a:xfrm>
            <a:off x="2035810" y="3840480"/>
            <a:ext cx="1693545" cy="398780"/>
          </a:xfrm>
          <a:prstGeom prst="rect">
            <a:avLst/>
          </a:prstGeom>
          <a:noFill/>
        </p:spPr>
        <p:txBody>
          <a:bodyPr wrap="square" bIns="0" rtlCol="0">
            <a:noAutofit/>
          </a:bodyPr>
          <a:p>
            <a:pPr algn="r"/>
            <a:r>
              <a:rPr lang="zh-CN" altLang="en-US" sz="2800" spc="300">
                <a:solidFill>
                  <a:srgbClr val="7578EC"/>
                </a:solidFill>
                <a:latin typeface="思源黑体 CN Bold" panose="020B0800000000000000" charset="-122"/>
                <a:ea typeface="思源黑体 CN Bold" panose="020B0800000000000000" charset="-122"/>
              </a:rPr>
              <a:t>补授法</a:t>
            </a:r>
            <a:endParaRPr lang="zh-CN" altLang="en-US" sz="2800" spc="300">
              <a:solidFill>
                <a:srgbClr val="7578EC"/>
              </a:solidFill>
              <a:latin typeface="思源黑体 CN Bold" panose="020B0800000000000000" charset="-122"/>
              <a:ea typeface="思源黑体 CN Bold" panose="020B0800000000000000" charset="-122"/>
            </a:endParaRPr>
          </a:p>
        </p:txBody>
      </p:sp>
      <p:sp>
        <p:nvSpPr>
          <p:cNvPr id="59" name="文本框 58"/>
          <p:cNvSpPr txBox="1"/>
          <p:nvPr>
            <p:custDataLst>
              <p:tags r:id="rId11"/>
            </p:custDataLst>
          </p:nvPr>
        </p:nvSpPr>
        <p:spPr>
          <a:xfrm>
            <a:off x="7493000" y="4326255"/>
            <a:ext cx="4172585" cy="152908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l" fontAlgn="auto">
              <a:lnSpc>
                <a:spcPct val="100000"/>
              </a:lnSpc>
              <a:spcAft>
                <a:spcPts val="1000"/>
              </a:spcAft>
            </a:pPr>
            <a:r>
              <a:rPr lang="zh-CN" altLang="en-US" sz="2000" spc="150">
                <a:solidFill>
                  <a:srgbClr val="000000">
                    <a:lumMod val="75000"/>
                    <a:lumOff val="25000"/>
                  </a:srgbClr>
                </a:solidFill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若母乳量充足，不能按时喂哺，可用牛乳或其他代乳品代替一次至数次母乳。</a:t>
            </a:r>
            <a:endParaRPr lang="zh-CN" altLang="en-US" sz="2000" spc="150">
              <a:solidFill>
                <a:srgbClr val="000000">
                  <a:lumMod val="75000"/>
                  <a:lumOff val="25000"/>
                </a:srgbClr>
              </a:solidFill>
              <a:uFillTx/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60" name="文本框 59"/>
          <p:cNvSpPr txBox="1"/>
          <p:nvPr>
            <p:custDataLst>
              <p:tags r:id="rId12"/>
            </p:custDataLst>
          </p:nvPr>
        </p:nvSpPr>
        <p:spPr>
          <a:xfrm>
            <a:off x="7590155" y="3840480"/>
            <a:ext cx="1693545" cy="398780"/>
          </a:xfrm>
          <a:prstGeom prst="rect">
            <a:avLst/>
          </a:prstGeom>
          <a:noFill/>
        </p:spPr>
        <p:txBody>
          <a:bodyPr wrap="square" bIns="0" rtlCol="0">
            <a:noAutofit/>
          </a:bodyPr>
          <a:p>
            <a:pPr algn="l"/>
            <a:r>
              <a:rPr lang="zh-CN" altLang="en-US" sz="2800" spc="300">
                <a:solidFill>
                  <a:srgbClr val="FFA100"/>
                </a:solidFill>
                <a:latin typeface="思源黑体 CN Bold" panose="020B0800000000000000" charset="-122"/>
                <a:ea typeface="思源黑体 CN Bold" panose="020B0800000000000000" charset="-122"/>
              </a:rPr>
              <a:t>代授法</a:t>
            </a:r>
            <a:endParaRPr lang="zh-CN" altLang="en-US" sz="2800" spc="300">
              <a:solidFill>
                <a:srgbClr val="FFA100"/>
              </a:solidFill>
              <a:latin typeface="思源黑体 CN Bold" panose="020B0800000000000000" charset="-122"/>
              <a:ea typeface="思源黑体 CN Bold" panose="020B0800000000000000" charset="-122"/>
            </a:endParaRPr>
          </a:p>
        </p:txBody>
      </p:sp>
      <p:sp>
        <p:nvSpPr>
          <p:cNvPr id="74" name="文本框 73"/>
          <p:cNvSpPr txBox="1"/>
          <p:nvPr>
            <p:custDataLst>
              <p:tags r:id="rId13"/>
            </p:custDataLst>
          </p:nvPr>
        </p:nvSpPr>
        <p:spPr>
          <a:xfrm>
            <a:off x="5415280" y="3989070"/>
            <a:ext cx="892175" cy="617220"/>
          </a:xfrm>
          <a:prstGeom prst="rect">
            <a:avLst/>
          </a:prstGeom>
          <a:noFill/>
          <a:ln w="9525">
            <a:noFill/>
          </a:ln>
        </p:spPr>
        <p:txBody>
          <a:bodyPr wrap="square" bIns="0"/>
          <a:p>
            <a:pPr indent="0" algn="ctr"/>
            <a:r>
              <a:rPr lang="zh-CN" altLang="en-US" sz="2400" b="1" spc="300">
                <a:solidFill>
                  <a:srgbClr val="7578EC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混合喂养</a:t>
            </a:r>
            <a:endParaRPr lang="zh-CN" altLang="en-US" sz="2400" b="1" spc="300">
              <a:solidFill>
                <a:srgbClr val="7578EC"/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6" name="空心弧 135"/>
          <p:cNvSpPr/>
          <p:nvPr>
            <p:custDataLst>
              <p:tags r:id="rId14"/>
            </p:custDataLst>
          </p:nvPr>
        </p:nvSpPr>
        <p:spPr>
          <a:xfrm flipH="1">
            <a:off x="4617085" y="2992755"/>
            <a:ext cx="2758440" cy="2758440"/>
          </a:xfrm>
          <a:prstGeom prst="blockArc">
            <a:avLst>
              <a:gd name="adj1" fmla="val 5392086"/>
              <a:gd name="adj2" fmla="val 16194937"/>
              <a:gd name="adj3" fmla="val 34369"/>
            </a:avLst>
          </a:prstGeom>
          <a:solidFill>
            <a:srgbClr val="FFA100"/>
          </a:solidFill>
          <a:ln>
            <a:noFill/>
          </a:ln>
        </p:spPr>
        <p:style>
          <a:lnRef idx="2">
            <a:srgbClr val="7578EC">
              <a:shade val="50000"/>
            </a:srgbClr>
          </a:lnRef>
          <a:fillRef idx="1">
            <a:srgbClr val="7578EC"/>
          </a:fillRef>
          <a:effectRef idx="0">
            <a:srgbClr val="7578EC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lang="zh-CN" altLang="en-US" dirty="0">
              <a:solidFill>
                <a:srgbClr val="000000"/>
              </a:solidFill>
            </a:endParaRPr>
          </a:p>
        </p:txBody>
      </p:sp>
      <p:sp>
        <p:nvSpPr>
          <p:cNvPr id="2" name="空心弧 1"/>
          <p:cNvSpPr/>
          <p:nvPr>
            <p:custDataLst>
              <p:tags r:id="rId15"/>
            </p:custDataLst>
          </p:nvPr>
        </p:nvSpPr>
        <p:spPr>
          <a:xfrm>
            <a:off x="4348480" y="2992755"/>
            <a:ext cx="2758440" cy="2758440"/>
          </a:xfrm>
          <a:prstGeom prst="blockArc">
            <a:avLst>
              <a:gd name="adj1" fmla="val 5392086"/>
              <a:gd name="adj2" fmla="val 16194937"/>
              <a:gd name="adj3" fmla="val 34369"/>
            </a:avLst>
          </a:prstGeom>
          <a:ln>
            <a:noFill/>
          </a:ln>
        </p:spPr>
        <p:style>
          <a:lnRef idx="2">
            <a:srgbClr val="7578EC">
              <a:shade val="50000"/>
            </a:srgbClr>
          </a:lnRef>
          <a:fillRef idx="1">
            <a:srgbClr val="7578EC"/>
          </a:fillRef>
          <a:effectRef idx="0">
            <a:srgbClr val="7578EC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lang="zh-CN" altLang="en-US" dirty="0">
              <a:solidFill>
                <a:srgbClr val="000000"/>
              </a:solidFill>
            </a:endParaRPr>
          </a:p>
        </p:txBody>
      </p:sp>
      <p:sp>
        <p:nvSpPr>
          <p:cNvPr id="18" name="空心弧 17"/>
          <p:cNvSpPr/>
          <p:nvPr>
            <p:custDataLst>
              <p:tags r:id="rId16"/>
            </p:custDataLst>
          </p:nvPr>
        </p:nvSpPr>
        <p:spPr>
          <a:xfrm>
            <a:off x="4243070" y="2888615"/>
            <a:ext cx="2833370" cy="2967355"/>
          </a:xfrm>
          <a:prstGeom prst="blockArc">
            <a:avLst>
              <a:gd name="adj1" fmla="val 5362735"/>
              <a:gd name="adj2" fmla="val 16341262"/>
              <a:gd name="adj3" fmla="val 899"/>
            </a:avLst>
          </a:prstGeom>
          <a:solidFill>
            <a:srgbClr val="7578EC">
              <a:lumMod val="60000"/>
              <a:lumOff val="40000"/>
            </a:srgbClr>
          </a:solidFill>
          <a:ln>
            <a:noFill/>
          </a:ln>
        </p:spPr>
        <p:style>
          <a:lnRef idx="2">
            <a:srgbClr val="7578EC">
              <a:shade val="50000"/>
            </a:srgbClr>
          </a:lnRef>
          <a:fillRef idx="1">
            <a:srgbClr val="7578EC"/>
          </a:fillRef>
          <a:effectRef idx="0">
            <a:srgbClr val="7578EC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9" name="等腰三角形 18"/>
          <p:cNvSpPr/>
          <p:nvPr>
            <p:custDataLst>
              <p:tags r:id="rId17"/>
            </p:custDataLst>
          </p:nvPr>
        </p:nvSpPr>
        <p:spPr>
          <a:xfrm rot="5400000">
            <a:off x="5640070" y="5795645"/>
            <a:ext cx="100330" cy="86360"/>
          </a:xfrm>
          <a:prstGeom prst="triangle">
            <a:avLst/>
          </a:prstGeom>
          <a:solidFill>
            <a:srgbClr val="7578EC">
              <a:lumMod val="60000"/>
              <a:lumOff val="40000"/>
            </a:srgbClr>
          </a:solidFill>
          <a:ln>
            <a:noFill/>
          </a:ln>
        </p:spPr>
        <p:style>
          <a:lnRef idx="2">
            <a:srgbClr val="7578EC">
              <a:shade val="50000"/>
            </a:srgbClr>
          </a:lnRef>
          <a:fillRef idx="1">
            <a:srgbClr val="7578EC"/>
          </a:fillRef>
          <a:effectRef idx="0">
            <a:srgbClr val="7578EC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5" name="等腰三角形 34"/>
          <p:cNvSpPr/>
          <p:nvPr>
            <p:custDataLst>
              <p:tags r:id="rId18"/>
            </p:custDataLst>
          </p:nvPr>
        </p:nvSpPr>
        <p:spPr>
          <a:xfrm rot="16200000">
            <a:off x="5996940" y="5795645"/>
            <a:ext cx="100330" cy="86360"/>
          </a:xfrm>
          <a:prstGeom prst="triangle">
            <a:avLst/>
          </a:prstGeom>
          <a:solidFill>
            <a:srgbClr val="FFA100">
              <a:lumMod val="60000"/>
              <a:lumOff val="40000"/>
            </a:srgbClr>
          </a:solidFill>
          <a:ln>
            <a:noFill/>
          </a:ln>
        </p:spPr>
        <p:style>
          <a:lnRef idx="2">
            <a:srgbClr val="7578EC">
              <a:shade val="50000"/>
            </a:srgbClr>
          </a:lnRef>
          <a:fillRef idx="1">
            <a:srgbClr val="7578EC"/>
          </a:fillRef>
          <a:effectRef idx="0">
            <a:srgbClr val="7578EC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7" name="圆角矩形 136"/>
          <p:cNvSpPr/>
          <p:nvPr>
            <p:custDataLst>
              <p:tags r:id="rId19"/>
            </p:custDataLst>
          </p:nvPr>
        </p:nvSpPr>
        <p:spPr>
          <a:xfrm>
            <a:off x="5377180" y="4016375"/>
            <a:ext cx="969010" cy="711835"/>
          </a:xfrm>
          <a:prstGeom prst="roundRect">
            <a:avLst>
              <a:gd name="adj" fmla="val 50000"/>
            </a:avLst>
          </a:prstGeom>
          <a:noFill/>
          <a:ln>
            <a:solidFill>
              <a:srgbClr val="7578EC">
                <a:lumMod val="40000"/>
                <a:lumOff val="60000"/>
              </a:srgbClr>
            </a:solidFill>
          </a:ln>
        </p:spPr>
        <p:style>
          <a:lnRef idx="2">
            <a:srgbClr val="7578EC">
              <a:shade val="50000"/>
            </a:srgbClr>
          </a:lnRef>
          <a:fillRef idx="1">
            <a:srgbClr val="7578EC"/>
          </a:fillRef>
          <a:effectRef idx="0">
            <a:srgbClr val="7578EC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lang="zh-CN" altLang="en-US" dirty="0"/>
          </a:p>
        </p:txBody>
      </p:sp>
      <p:sp>
        <p:nvSpPr>
          <p:cNvPr id="139" name="空心弧 138"/>
          <p:cNvSpPr/>
          <p:nvPr>
            <p:custDataLst>
              <p:tags r:id="rId20"/>
            </p:custDataLst>
          </p:nvPr>
        </p:nvSpPr>
        <p:spPr>
          <a:xfrm flipH="1">
            <a:off x="4659630" y="2887980"/>
            <a:ext cx="2833370" cy="2967355"/>
          </a:xfrm>
          <a:prstGeom prst="blockArc">
            <a:avLst>
              <a:gd name="adj1" fmla="val 5362735"/>
              <a:gd name="adj2" fmla="val 16341262"/>
              <a:gd name="adj3" fmla="val 899"/>
            </a:avLst>
          </a:prstGeom>
          <a:solidFill>
            <a:srgbClr val="FFA100">
              <a:lumMod val="60000"/>
              <a:lumOff val="40000"/>
            </a:srgbClr>
          </a:solidFill>
          <a:ln>
            <a:noFill/>
          </a:ln>
        </p:spPr>
        <p:style>
          <a:lnRef idx="2">
            <a:srgbClr val="7578EC">
              <a:shade val="50000"/>
            </a:srgbClr>
          </a:lnRef>
          <a:fillRef idx="1">
            <a:srgbClr val="7578EC"/>
          </a:fillRef>
          <a:effectRef idx="0">
            <a:srgbClr val="7578EC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pic>
        <p:nvPicPr>
          <p:cNvPr id="3" name="图片 2" descr="343435383133343b333635383836373b597674f6"/>
          <p:cNvPicPr>
            <a:picLocks noChangeAspect="1"/>
          </p:cNvPicPr>
          <p:nvPr/>
        </p:nvPicPr>
        <p:blipFill>
          <a:blip r:embed="rId21">
            <a:extLst>
              <a:ext uri="{96DAC541-7B7A-43D3-8B79-37D633B846F1}">
                <asvg:svgBlip xmlns:asvg="http://schemas.microsoft.com/office/drawing/2016/SVG/main" r:embed="rId22"/>
              </a:ext>
            </a:extLst>
          </a:blip>
          <a:stretch>
            <a:fillRect/>
          </a:stretch>
        </p:blipFill>
        <p:spPr>
          <a:xfrm>
            <a:off x="4464050" y="3942715"/>
            <a:ext cx="785495" cy="785495"/>
          </a:xfrm>
          <a:prstGeom prst="rect">
            <a:avLst/>
          </a:prstGeom>
        </p:spPr>
      </p:pic>
      <p:pic>
        <p:nvPicPr>
          <p:cNvPr id="4" name="图片 3" descr="343435383133343b333635383836373b597674f6"/>
          <p:cNvPicPr>
            <a:picLocks noChangeAspect="1"/>
          </p:cNvPicPr>
          <p:nvPr>
            <p:custDataLst>
              <p:tags r:id="rId23"/>
            </p:custDataLst>
          </p:nvPr>
        </p:nvPicPr>
        <p:blipFill>
          <a:blip r:embed="rId21">
            <a:extLst>
              <a:ext uri="{96DAC541-7B7A-43D3-8B79-37D633B846F1}">
                <asvg:svgBlip xmlns:asvg="http://schemas.microsoft.com/office/drawing/2016/SVG/main" r:embed="rId22"/>
              </a:ext>
            </a:extLst>
          </a:blip>
          <a:stretch>
            <a:fillRect/>
          </a:stretch>
        </p:blipFill>
        <p:spPr>
          <a:xfrm>
            <a:off x="6346825" y="3989070"/>
            <a:ext cx="785495" cy="785495"/>
          </a:xfrm>
          <a:prstGeom prst="rect">
            <a:avLst/>
          </a:prstGeom>
        </p:spPr>
      </p:pic>
    </p:spTree>
    <p:custDataLst>
      <p:tags r:id="rId24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pic>
        <p:nvPicPr>
          <p:cNvPr id="10" name="图片 9"/>
          <p:cNvPicPr/>
          <p:nvPr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11471910" y="6186184"/>
            <a:ext cx="720090" cy="671816"/>
          </a:xfrm>
          <a:prstGeom prst="rect">
            <a:avLst/>
          </a:prstGeom>
        </p:spPr>
      </p:pic>
      <p:pic>
        <p:nvPicPr>
          <p:cNvPr id="11" name="图片 10"/>
          <p:cNvPicPr/>
          <p:nvPr>
            <p:custDataLst>
              <p:tags r:id="rId5"/>
            </p:custDataLst>
          </p:nvPr>
        </p:nvPicPr>
        <p:blipFill>
          <a:blip r:embed="rId6" r:link="rId7" cstate="screen"/>
          <a:stretch>
            <a:fillRect/>
          </a:stretch>
        </p:blipFill>
        <p:spPr>
          <a:xfrm>
            <a:off x="0" y="6365138"/>
            <a:ext cx="720090" cy="492862"/>
          </a:xfrm>
          <a:prstGeom prst="rect">
            <a:avLst/>
          </a:prstGeom>
        </p:spPr>
      </p:pic>
      <p:sp>
        <p:nvSpPr>
          <p:cNvPr id="2" name="矩形 1"/>
          <p:cNvSpPr/>
          <p:nvPr>
            <p:custDataLst>
              <p:tags r:id="rId8"/>
            </p:custDataLst>
          </p:nvPr>
        </p:nvSpPr>
        <p:spPr>
          <a:xfrm>
            <a:off x="6208433" y="1907604"/>
            <a:ext cx="5182845" cy="3960956"/>
          </a:xfrm>
          <a:prstGeom prst="rect">
            <a:avLst/>
          </a:prstGeom>
          <a:solidFill>
            <a:schemeClr val="bg2"/>
          </a:solidFill>
          <a:ln>
            <a:noFill/>
          </a:ln>
          <a:effectLst>
            <a:outerShdw blurRad="127000" dist="38100" dir="5400000" algn="t" rotWithShape="0">
              <a:schemeClr val="tx1">
                <a:lumMod val="95000"/>
                <a:lumOff val="5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 fontAlgn="auto">
              <a:lnSpc>
                <a:spcPct val="150000"/>
              </a:lnSpc>
              <a:spcAft>
                <a:spcPts val="800"/>
              </a:spcAft>
              <a:buClr>
                <a:schemeClr val="tx1">
                  <a:lumMod val="65000"/>
                  <a:lumOff val="35000"/>
                </a:schemeClr>
              </a:buClr>
              <a:buFont typeface="Wingdings" panose="05000000000000000000" pitchFamily="2" charset="2"/>
              <a:buChar char="n"/>
            </a:pPr>
            <a:r>
              <a:rPr lang="en-US" altLang="zh-CN" sz="2400" spc="50" dirty="0" smtClean="0">
                <a:ln w="3175">
                  <a:noFill/>
                  <a:prstDash val="dash"/>
                </a:ln>
                <a:solidFill>
                  <a:schemeClr val="tx1"/>
                </a:solidFill>
                <a:effectLst/>
                <a:latin typeface="+mj-ea"/>
                <a:ea typeface="+mj-ea"/>
                <a:cs typeface="微软雅黑" panose="020B0503020204020204" charset="-122"/>
                <a:sym typeface="+mn-ea"/>
              </a:rPr>
              <a:t>婴幼儿的生长发育及对添加食物的适应性存在一定的个体差异，添加辅食的时间、种类、数量以及快慢等应根据婴儿的具体情况灵活掌握，循序渐进。 </a:t>
            </a:r>
            <a:endParaRPr lang="en-US" altLang="zh-CN" sz="2400" spc="50" dirty="0" smtClean="0">
              <a:ln w="3175">
                <a:noFill/>
                <a:prstDash val="dash"/>
              </a:ln>
              <a:solidFill>
                <a:schemeClr val="tx1"/>
              </a:solidFill>
              <a:effectLst/>
              <a:latin typeface="+mj-ea"/>
              <a:ea typeface="+mj-ea"/>
              <a:cs typeface="微软雅黑" panose="020B0503020204020204" charset="-122"/>
              <a:sym typeface="+mn-ea"/>
            </a:endParaRPr>
          </a:p>
        </p:txBody>
      </p:sp>
      <p:sp>
        <p:nvSpPr>
          <p:cNvPr id="3" name="折角形 33"/>
          <p:cNvSpPr/>
          <p:nvPr>
            <p:custDataLst>
              <p:tags r:id="rId9"/>
            </p:custDataLst>
          </p:nvPr>
        </p:nvSpPr>
        <p:spPr>
          <a:xfrm>
            <a:off x="660400" y="1907540"/>
            <a:ext cx="5487670" cy="3969385"/>
          </a:xfrm>
          <a:prstGeom prst="foldedCorner">
            <a:avLst>
              <a:gd name="adj" fmla="val 16445"/>
            </a:avLst>
          </a:prstGeom>
          <a:solidFill>
            <a:schemeClr val="bg2"/>
          </a:solidFill>
          <a:ln>
            <a:noFill/>
          </a:ln>
          <a:effectLst>
            <a:outerShdw blurRad="127000" dist="38100" dir="5400000" algn="t" rotWithShape="0">
              <a:schemeClr val="tx1">
                <a:lumMod val="95000"/>
                <a:lumOff val="5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sp>
        <p:nvSpPr>
          <p:cNvPr id="4" name="任意多边形 8"/>
          <p:cNvSpPr/>
          <p:nvPr>
            <p:custDataLst>
              <p:tags r:id="rId10"/>
            </p:custDataLst>
          </p:nvPr>
        </p:nvSpPr>
        <p:spPr>
          <a:xfrm>
            <a:off x="918565" y="1591374"/>
            <a:ext cx="462915" cy="664845"/>
          </a:xfrm>
          <a:custGeom>
            <a:avLst/>
            <a:gdLst>
              <a:gd name="connsiteX0" fmla="*/ 0 w 1500"/>
              <a:gd name="connsiteY0" fmla="*/ 0 h 1449"/>
              <a:gd name="connsiteX1" fmla="*/ 1500 w 1500"/>
              <a:gd name="connsiteY1" fmla="*/ 0 h 1449"/>
              <a:gd name="connsiteX2" fmla="*/ 1500 w 1500"/>
              <a:gd name="connsiteY2" fmla="*/ 1449 h 1449"/>
              <a:gd name="connsiteX3" fmla="*/ 768 w 1500"/>
              <a:gd name="connsiteY3" fmla="*/ 1098 h 1449"/>
              <a:gd name="connsiteX4" fmla="*/ 0 w 1500"/>
              <a:gd name="connsiteY4" fmla="*/ 1449 h 1449"/>
              <a:gd name="connsiteX5" fmla="*/ 0 w 1500"/>
              <a:gd name="connsiteY5" fmla="*/ 0 h 14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00" h="1449">
                <a:moveTo>
                  <a:pt x="0" y="0"/>
                </a:moveTo>
                <a:lnTo>
                  <a:pt x="1500" y="0"/>
                </a:lnTo>
                <a:lnTo>
                  <a:pt x="1500" y="1449"/>
                </a:lnTo>
                <a:lnTo>
                  <a:pt x="768" y="1098"/>
                </a:lnTo>
                <a:lnTo>
                  <a:pt x="0" y="1449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sp>
        <p:nvSpPr>
          <p:cNvPr id="5" name="Title 6"/>
          <p:cNvSpPr txBox="1"/>
          <p:nvPr>
            <p:custDataLst>
              <p:tags r:id="rId11"/>
            </p:custDataLst>
          </p:nvPr>
        </p:nvSpPr>
        <p:spPr>
          <a:xfrm>
            <a:off x="608330" y="2482850"/>
            <a:ext cx="5539740" cy="281241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72000" tIns="0" rIns="72000" bIns="0" anchor="ctr" anchorCtr="0"/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285750" indent="-285750" fontAlgn="auto">
              <a:lnSpc>
                <a:spcPct val="150000"/>
              </a:lnSpc>
              <a:spcAft>
                <a:spcPts val="800"/>
              </a:spcAft>
              <a:buClr>
                <a:schemeClr val="tx1">
                  <a:lumMod val="65000"/>
                  <a:lumOff val="35000"/>
                </a:schemeClr>
              </a:buClr>
              <a:buFont typeface="Wingdings" panose="05000000000000000000" pitchFamily="2" charset="2"/>
              <a:buChar char="n"/>
            </a:pPr>
            <a:r>
              <a:rPr sz="2400" spc="50" dirty="0">
                <a:ln w="3175">
                  <a:noFill/>
                  <a:prstDash val="dash"/>
                </a:ln>
                <a:solidFill>
                  <a:schemeClr val="tx1"/>
                </a:solidFill>
                <a:latin typeface="+mj-ea"/>
                <a:ea typeface="+mj-ea"/>
                <a:cs typeface="微软雅黑" panose="020B0503020204020204" charset="-122"/>
              </a:rPr>
              <a:t>辅食添加能够满足婴幼儿的生长需求</a:t>
            </a:r>
            <a:endParaRPr sz="2400" spc="50" dirty="0">
              <a:ln w="3175">
                <a:noFill/>
                <a:prstDash val="dash"/>
              </a:ln>
              <a:solidFill>
                <a:schemeClr val="tx1"/>
              </a:solidFill>
              <a:latin typeface="+mj-ea"/>
              <a:ea typeface="+mj-ea"/>
              <a:cs typeface="微软雅黑" panose="020B0503020204020204" charset="-122"/>
            </a:endParaRPr>
          </a:p>
          <a:p>
            <a:pPr marL="285750" indent="-285750" fontAlgn="auto">
              <a:lnSpc>
                <a:spcPct val="150000"/>
              </a:lnSpc>
              <a:spcAft>
                <a:spcPts val="800"/>
              </a:spcAft>
              <a:buClr>
                <a:schemeClr val="tx1">
                  <a:lumMod val="65000"/>
                  <a:lumOff val="35000"/>
                </a:schemeClr>
              </a:buClr>
              <a:buFont typeface="Wingdings" panose="05000000000000000000" pitchFamily="2" charset="2"/>
              <a:buChar char="n"/>
            </a:pPr>
            <a:r>
              <a:rPr sz="2400" spc="50" dirty="0">
                <a:ln w="3175">
                  <a:noFill/>
                  <a:prstDash val="dash"/>
                </a:ln>
                <a:solidFill>
                  <a:schemeClr val="tx1"/>
                </a:solidFill>
                <a:latin typeface="+mj-ea"/>
                <a:ea typeface="+mj-ea"/>
                <a:cs typeface="微软雅黑" panose="020B0503020204020204" charset="-122"/>
              </a:rPr>
              <a:t>促进进食及消化能力的发展</a:t>
            </a:r>
            <a:endParaRPr sz="2400" spc="50" dirty="0">
              <a:ln w="3175">
                <a:noFill/>
                <a:prstDash val="dash"/>
              </a:ln>
              <a:solidFill>
                <a:schemeClr val="tx1"/>
              </a:solidFill>
              <a:latin typeface="+mj-ea"/>
              <a:ea typeface="+mj-ea"/>
              <a:cs typeface="微软雅黑" panose="020B0503020204020204" charset="-122"/>
            </a:endParaRPr>
          </a:p>
          <a:p>
            <a:pPr marL="285750" indent="-285750" fontAlgn="auto">
              <a:lnSpc>
                <a:spcPct val="150000"/>
              </a:lnSpc>
              <a:spcAft>
                <a:spcPts val="800"/>
              </a:spcAft>
              <a:buClr>
                <a:schemeClr val="tx1">
                  <a:lumMod val="65000"/>
                  <a:lumOff val="35000"/>
                </a:schemeClr>
              </a:buClr>
              <a:buFont typeface="Wingdings" panose="05000000000000000000" pitchFamily="2" charset="2"/>
              <a:buChar char="n"/>
            </a:pPr>
            <a:r>
              <a:rPr sz="2400" spc="50" dirty="0">
                <a:ln w="3175">
                  <a:noFill/>
                  <a:prstDash val="dash"/>
                </a:ln>
                <a:solidFill>
                  <a:schemeClr val="tx1"/>
                </a:solidFill>
                <a:latin typeface="+mj-ea"/>
                <a:ea typeface="+mj-ea"/>
                <a:cs typeface="微软雅黑" panose="020B0503020204020204" charset="-122"/>
              </a:rPr>
              <a:t>促进婴幼儿心理行为发育</a:t>
            </a:r>
            <a:endParaRPr sz="2400" spc="50" dirty="0">
              <a:ln w="3175">
                <a:noFill/>
                <a:prstDash val="dash"/>
              </a:ln>
              <a:solidFill>
                <a:schemeClr val="tx1"/>
              </a:solidFill>
              <a:latin typeface="+mj-ea"/>
              <a:ea typeface="+mj-ea"/>
              <a:cs typeface="微软雅黑" panose="020B0503020204020204" charset="-122"/>
            </a:endParaRPr>
          </a:p>
        </p:txBody>
      </p:sp>
      <p:sp>
        <p:nvSpPr>
          <p:cNvPr id="12" name="Title 6"/>
          <p:cNvSpPr txBox="1"/>
          <p:nvPr>
            <p:custDataLst>
              <p:tags r:id="rId12"/>
            </p:custDataLst>
          </p:nvPr>
        </p:nvSpPr>
        <p:spPr>
          <a:xfrm>
            <a:off x="608399" y="172050"/>
            <a:ext cx="10974649" cy="60840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0000" tIns="46800" rIns="90000" bIns="46800" anchor="b" anchorCtr="0">
            <a:normAutofit lnSpcReduction="10000"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lvl="0">
              <a:lnSpc>
                <a:spcPct val="100000"/>
              </a:lnSpc>
              <a:defRPr/>
            </a:pPr>
            <a:r>
              <a:rPr lang="zh-CN" altLang="en-US" sz="3200" b="1" spc="150" dirty="0">
                <a:ln w="3175">
                  <a:noFill/>
                  <a:prstDash val="dash"/>
                </a:ln>
                <a:solidFill>
                  <a:schemeClr val="tx1"/>
                </a:solidFill>
                <a:latin typeface="+mj-ea"/>
                <a:ea typeface="+mj-ea"/>
                <a:cs typeface="微软雅黑" panose="020B0503020204020204" charset="-122"/>
              </a:rPr>
              <a:t>二、辅食添加</a:t>
            </a:r>
            <a:endParaRPr lang="zh-CN" altLang="en-US" sz="3200" b="1" spc="150" dirty="0">
              <a:ln w="3175">
                <a:noFill/>
                <a:prstDash val="dash"/>
              </a:ln>
              <a:solidFill>
                <a:schemeClr val="tx1"/>
              </a:solidFill>
              <a:latin typeface="+mj-ea"/>
              <a:ea typeface="+mj-ea"/>
              <a:cs typeface="微软雅黑" panose="020B0503020204020204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13"/>
            </p:custDataLst>
          </p:nvPr>
        </p:nvSpPr>
        <p:spPr>
          <a:xfrm>
            <a:off x="6682740" y="1960880"/>
            <a:ext cx="470916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sz="2800" dirty="0">
                <a:sym typeface="+mn-ea"/>
              </a:rPr>
              <a:t>（二）辅食添加的基本原则</a:t>
            </a:r>
            <a:endParaRPr lang="zh-CN" sz="2800" dirty="0"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363345" y="2037715"/>
            <a:ext cx="442849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/>
              <a:t>（一）辅食添加的重要性</a:t>
            </a:r>
            <a:endParaRPr lang="zh-CN" altLang="en-US" sz="2800"/>
          </a:p>
        </p:txBody>
      </p:sp>
      <p:pic>
        <p:nvPicPr>
          <p:cNvPr id="6" name="图片 5" descr="32313537363530383b32313537363439323b5a74513f"/>
          <p:cNvPicPr>
            <a:picLocks noChangeAspect="1"/>
          </p:cNvPicPr>
          <p:nvPr>
            <p:custDataLst>
              <p:tags r:id="rId14"/>
            </p:custDataLst>
          </p:nvPr>
        </p:nvPicPr>
        <p:blipFill>
          <a:blip r:embed="rId15">
            <a:extLs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10003155" y="172085"/>
            <a:ext cx="1579880" cy="1579880"/>
          </a:xfrm>
          <a:prstGeom prst="rect">
            <a:avLst/>
          </a:prstGeom>
        </p:spPr>
      </p:pic>
    </p:spTree>
    <p:custDataLst>
      <p:tags r:id="rId17"/>
    </p:custData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" name="矩形 8"/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pic>
        <p:nvPicPr>
          <p:cNvPr id="11" name="图片 10"/>
          <p:cNvPicPr/>
          <p:nvPr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0" y="6365138"/>
            <a:ext cx="720090" cy="492862"/>
          </a:xfrm>
          <a:prstGeom prst="rect">
            <a:avLst/>
          </a:prstGeom>
        </p:spPr>
      </p:pic>
      <p:pic>
        <p:nvPicPr>
          <p:cNvPr id="10" name="图片 9"/>
          <p:cNvPicPr/>
          <p:nvPr>
            <p:custDataLst>
              <p:tags r:id="rId5"/>
            </p:custDataLst>
          </p:nvPr>
        </p:nvPicPr>
        <p:blipFill>
          <a:blip r:embed="rId6" r:link="rId7" cstate="screen"/>
          <a:stretch>
            <a:fillRect/>
          </a:stretch>
        </p:blipFill>
        <p:spPr>
          <a:xfrm>
            <a:off x="11471910" y="6186184"/>
            <a:ext cx="720090" cy="671816"/>
          </a:xfrm>
          <a:prstGeom prst="rect">
            <a:avLst/>
          </a:prstGeom>
        </p:spPr>
      </p:pic>
      <p:sp>
        <p:nvSpPr>
          <p:cNvPr id="12" name="Title 6"/>
          <p:cNvSpPr txBox="1"/>
          <p:nvPr>
            <p:custDataLst>
              <p:tags r:id="rId8"/>
            </p:custDataLst>
          </p:nvPr>
        </p:nvSpPr>
        <p:spPr>
          <a:xfrm>
            <a:off x="608399" y="172050"/>
            <a:ext cx="10974649" cy="60840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0000" tIns="46800" rIns="90000" bIns="46800" anchor="b" anchorCtr="0">
            <a:normAutofit lnSpcReduction="10000"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lvl="0">
              <a:lnSpc>
                <a:spcPct val="100000"/>
              </a:lnSpc>
              <a:defRPr/>
            </a:pPr>
            <a:r>
              <a:rPr lang="zh-CN" altLang="en-US" sz="3200" b="1" spc="150" dirty="0">
                <a:ln w="3175">
                  <a:noFill/>
                  <a:prstDash val="dash"/>
                </a:ln>
                <a:solidFill>
                  <a:schemeClr val="tx1"/>
                </a:solidFill>
                <a:latin typeface="+mj-ea"/>
                <a:ea typeface="+mj-ea"/>
                <a:cs typeface="微软雅黑" panose="020B0503020204020204" charset="-122"/>
              </a:rPr>
              <a:t>二、辅食添加</a:t>
            </a:r>
            <a:endParaRPr lang="zh-CN" altLang="en-US" sz="3200" b="1" spc="150" dirty="0">
              <a:ln w="3175">
                <a:noFill/>
                <a:prstDash val="dash"/>
              </a:ln>
              <a:solidFill>
                <a:schemeClr val="tx1"/>
              </a:solidFill>
              <a:latin typeface="+mj-ea"/>
              <a:ea typeface="+mj-ea"/>
              <a:cs typeface="微软雅黑" panose="020B0503020204020204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192405" y="351790"/>
            <a:ext cx="11912600" cy="32766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50000"/>
              </a:lnSpc>
            </a:pPr>
            <a:r>
              <a:rPr lang="en-US" sz="24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（三）辅食添加的方法</a:t>
            </a:r>
            <a:r>
              <a:rPr lang="en-US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endParaRPr lang="zh-CN" sz="2400" b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>
              <a:lnSpc>
                <a:spcPct val="150000"/>
              </a:lnSpc>
            </a:pPr>
            <a:r>
              <a:rPr lang="en-US" altLang="zh-CN" sz="24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</a:t>
            </a:r>
            <a:r>
              <a:rPr lang="zh-CN" sz="24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对于大多数小儿满６个月时开始添加辅食的适宜年龄，要一种一种地逐一添加，当婴儿适应了一种食物后再开始添加另一种新食物，由少量到多量</a:t>
            </a:r>
            <a:r>
              <a:rPr lang="en-US" sz="24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sz="24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，由细到粗，单独制作，按需喂养，期间要坚持母乳喂养。</a:t>
            </a:r>
            <a:endParaRPr lang="zh-CN" b="0">
              <a:solidFill>
                <a:srgbClr val="000000"/>
              </a:solidFill>
              <a:ea typeface="宋体" panose="02010600030101010101" pitchFamily="2" charset="-122"/>
            </a:endParaRPr>
          </a:p>
          <a:p>
            <a:endParaRPr lang="zh-CN" altLang="en-US" b="0">
              <a:solidFill>
                <a:srgbClr val="000000"/>
              </a:solidFill>
              <a:ea typeface="宋体" panose="02010600030101010101" pitchFamily="2" charset="-122"/>
            </a:endParaRPr>
          </a:p>
        </p:txBody>
      </p:sp>
      <p:graphicFrame>
        <p:nvGraphicFramePr>
          <p:cNvPr id="2" name="表格 1"/>
          <p:cNvGraphicFramePr/>
          <p:nvPr>
            <p:custDataLst>
              <p:tags r:id="rId9"/>
            </p:custDataLst>
          </p:nvPr>
        </p:nvGraphicFramePr>
        <p:xfrm>
          <a:off x="335280" y="3889375"/>
          <a:ext cx="10967720" cy="2545715"/>
        </p:xfrm>
        <a:graphic>
          <a:graphicData uri="http://schemas.openxmlformats.org/drawingml/2006/table">
            <a:tbl>
              <a:tblPr>
                <a:tableStyleId>{3C2FFA5D-87B4-456A-9821-1D502468CF0F}</a:tableStyleId>
              </a:tblPr>
              <a:tblGrid>
                <a:gridCol w="1497965"/>
                <a:gridCol w="798195"/>
                <a:gridCol w="5492115"/>
                <a:gridCol w="3179445"/>
              </a:tblGrid>
              <a:tr h="31813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000" b="1"/>
                        <a:t>月龄</a:t>
                      </a:r>
                      <a:endParaRPr lang="en-US" altLang="en-US" sz="2000" b="1"/>
                    </a:p>
                  </a:txBody>
                  <a:tcPr marL="68580" marR="68580" marT="0" marB="0" vert="horz" anchor="ctr" anchorCtr="0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000" b="1"/>
                        <a:t>形状</a:t>
                      </a:r>
                      <a:endParaRPr lang="en-US" altLang="en-US" sz="2000" b="1"/>
                    </a:p>
                  </a:txBody>
                  <a:tcPr marL="68580" marR="68580" marT="0" marB="0" vert="horz" anchor="ctr" anchorCtr="0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000" b="1"/>
                        <a:t>种类</a:t>
                      </a:r>
                      <a:endParaRPr lang="en-US" altLang="en-US" sz="2000" b="1"/>
                    </a:p>
                  </a:txBody>
                  <a:tcPr marL="68580" marR="68580" marT="0" marB="0" vert="horz" anchor="ctr" anchorCtr="0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000" b="1"/>
                        <a:t>技能</a:t>
                      </a:r>
                      <a:endParaRPr lang="en-US" altLang="en-US" sz="2000" b="1"/>
                    </a:p>
                  </a:txBody>
                  <a:tcPr marL="68580" marR="68580" marT="0" marB="0" vert="horz" anchor="ctr" anchorCtr="0"/>
                </a:tc>
              </a:tr>
              <a:tr h="31813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000"/>
                        <a:t>1～3个月</a:t>
                      </a:r>
                      <a:endParaRPr lang="en-US" altLang="en-US" sz="2000"/>
                    </a:p>
                  </a:txBody>
                  <a:tcPr marL="68580" marR="68580" marT="0" marB="0" vert="horz" anchor="ctr" anchorCtr="0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000"/>
                        <a:t>液状</a:t>
                      </a:r>
                      <a:endParaRPr lang="en-US" altLang="en-US" sz="2000"/>
                    </a:p>
                  </a:txBody>
                  <a:tcPr marL="68580" marR="68580" marT="0" marB="0" vert="horz" anchor="ctr" anchorCtr="0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000"/>
                        <a:t>鲜果汁、青菜汁、鱼肝油制剂</a:t>
                      </a:r>
                      <a:endParaRPr lang="en-US" altLang="en-US" sz="2000"/>
                    </a:p>
                  </a:txBody>
                  <a:tcPr marL="68580" marR="68580" marT="0" marB="0" vert="horz" anchor="ctr" anchorCtr="0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000"/>
                        <a:t>用勺喂</a:t>
                      </a:r>
                      <a:endParaRPr lang="en-US" altLang="en-US" sz="2000"/>
                    </a:p>
                  </a:txBody>
                  <a:tcPr marL="68580" marR="68580" marT="0" marB="0" vert="horz" anchor="ctr" anchorCtr="0"/>
                </a:tc>
              </a:tr>
              <a:tr h="63690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000"/>
                        <a:t>4～6个月</a:t>
                      </a:r>
                      <a:endParaRPr lang="en-US" altLang="en-US" sz="2000"/>
                    </a:p>
                  </a:txBody>
                  <a:tcPr marL="68580" marR="68580" marT="0" marB="0" vert="horz" anchor="ctr" anchorCtr="0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000"/>
                        <a:t>泥状</a:t>
                      </a:r>
                      <a:endParaRPr lang="en-US" altLang="en-US" sz="2000"/>
                    </a:p>
                  </a:txBody>
                  <a:tcPr marL="68580" marR="68580" marT="0" marB="0" vert="horz" anchor="ctr" anchorCtr="0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000"/>
                        <a:t>米糊、乳儿糕、烂粥、蛋黄、鱼泥、豆腐、动物血菜泥、水果泥</a:t>
                      </a:r>
                      <a:endParaRPr lang="en-US" altLang="en-US" sz="2000"/>
                    </a:p>
                  </a:txBody>
                  <a:tcPr marL="68580" marR="68580" marT="0" marB="0" vert="horz" anchor="ctr" anchorCtr="0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000"/>
                        <a:t>用勺喂</a:t>
                      </a:r>
                      <a:endParaRPr lang="en-US" altLang="en-US" sz="2000"/>
                    </a:p>
                  </a:txBody>
                  <a:tcPr marL="68580" marR="68580" marT="0" marB="0" vert="horz" anchor="ctr" anchorCtr="0"/>
                </a:tc>
              </a:tr>
              <a:tr h="63627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000"/>
                        <a:t>7～9个月</a:t>
                      </a:r>
                      <a:endParaRPr lang="en-US" altLang="en-US" sz="2000"/>
                    </a:p>
                  </a:txBody>
                  <a:tcPr marL="68580" marR="68580" marT="0" marB="0" vert="horz" anchor="ctr" anchorCtr="0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000"/>
                        <a:t>末状</a:t>
                      </a:r>
                      <a:endParaRPr lang="en-US" altLang="en-US" sz="2000"/>
                    </a:p>
                  </a:txBody>
                  <a:tcPr marL="68580" marR="68580" marT="0" marB="0" vert="horz" anchor="ctr" anchorCtr="0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000"/>
                        <a:t>烂面、烤馒头片、饼干、鱼、蛋、肝泥、肉末、菜末、水果泥</a:t>
                      </a:r>
                      <a:endParaRPr lang="en-US" altLang="en-US" sz="2000"/>
                    </a:p>
                  </a:txBody>
                  <a:tcPr marL="68580" marR="68580" marT="0" marB="0" vert="horz" anchor="ctr" anchorCtr="0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000"/>
                        <a:t>用勺喂、学用杯</a:t>
                      </a:r>
                      <a:endParaRPr lang="en-US" altLang="en-US" sz="2000"/>
                    </a:p>
                  </a:txBody>
                  <a:tcPr marL="68580" marR="68580" marT="0" marB="0" vert="horz" anchor="ctr" anchorCtr="0"/>
                </a:tc>
              </a:tr>
              <a:tr h="63627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000"/>
                        <a:t>10～12个月</a:t>
                      </a:r>
                      <a:endParaRPr lang="en-US" altLang="en-US" sz="2000"/>
                    </a:p>
                  </a:txBody>
                  <a:tcPr marL="68580" marR="68580" marT="0" marB="0" vert="horz" anchor="ctr" anchorCtr="0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000"/>
                        <a:t>碎状</a:t>
                      </a:r>
                      <a:endParaRPr lang="en-US" altLang="en-US" sz="2000"/>
                    </a:p>
                  </a:txBody>
                  <a:tcPr marL="68580" marR="68580" marT="0" marB="0" vert="horz" anchor="ctr" anchorCtr="0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000"/>
                        <a:t>软饭、挂面、馒头、面包碎肉、豆制品、碎菜、水果丁</a:t>
                      </a:r>
                      <a:endParaRPr lang="en-US" altLang="en-US" sz="2000"/>
                    </a:p>
                  </a:txBody>
                  <a:tcPr marL="68580" marR="68580" marT="0" marB="0" vert="horz" anchor="ctr" anchorCtr="0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000"/>
                        <a:t>抓食、自用勺</a:t>
                      </a:r>
                      <a:endParaRPr lang="en-US" altLang="en-US" sz="2000"/>
                    </a:p>
                  </a:txBody>
                  <a:tcPr marL="68580" marR="68580" marT="0" marB="0" vert="horz" anchor="ctr" anchorCtr="0"/>
                </a:tc>
              </a:tr>
            </a:tbl>
          </a:graphicData>
        </a:graphic>
      </p:graphicFrame>
      <p:sp>
        <p:nvSpPr>
          <p:cNvPr id="3" name="文本框 2"/>
          <p:cNvSpPr txBox="1"/>
          <p:nvPr/>
        </p:nvSpPr>
        <p:spPr>
          <a:xfrm>
            <a:off x="3243580" y="3429000"/>
            <a:ext cx="60960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/>
            <a:r>
              <a:rPr lang="zh-CN" sz="24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婴儿期辅助食品添加的顺序</a:t>
            </a:r>
            <a:endParaRPr lang="zh-CN" sz="240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  <p:custDataLst>
      <p:tags r:id="rId10"/>
    </p:custData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>
            <p:custDataLst>
              <p:tags r:id="rId1"/>
            </p:custDataLst>
          </p:nvPr>
        </p:nvSpPr>
        <p:spPr>
          <a:xfrm>
            <a:off x="0" y="608400"/>
            <a:ext cx="12192000" cy="56412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pic>
        <p:nvPicPr>
          <p:cNvPr id="6" name="图片 5"/>
          <p:cNvPicPr/>
          <p:nvPr>
            <p:custDataLst>
              <p:tags r:id="rId2"/>
            </p:custDataLst>
          </p:nvPr>
        </p:nvPicPr>
        <p:blipFill>
          <a:blip r:embed="rId3" r:link="rId4"/>
          <a:stretch>
            <a:fillRect/>
          </a:stretch>
        </p:blipFill>
        <p:spPr>
          <a:xfrm>
            <a:off x="10571797" y="5346414"/>
            <a:ext cx="1620202" cy="1511586"/>
          </a:xfrm>
          <a:prstGeom prst="rect">
            <a:avLst/>
          </a:prstGeom>
        </p:spPr>
      </p:pic>
      <p:pic>
        <p:nvPicPr>
          <p:cNvPr id="7" name="图片 6"/>
          <p:cNvPicPr/>
          <p:nvPr>
            <p:custDataLst>
              <p:tags r:id="rId5"/>
            </p:custDataLst>
          </p:nvPr>
        </p:nvPicPr>
        <p:blipFill>
          <a:blip r:embed="rId6" r:link="rId7"/>
          <a:stretch>
            <a:fillRect/>
          </a:stretch>
        </p:blipFill>
        <p:spPr>
          <a:xfrm>
            <a:off x="0" y="5749061"/>
            <a:ext cx="1620202" cy="1108939"/>
          </a:xfrm>
          <a:prstGeom prst="rect">
            <a:avLst/>
          </a:prstGeom>
        </p:spPr>
      </p:pic>
      <p:sp>
        <p:nvSpPr>
          <p:cNvPr id="3" name="Title 6"/>
          <p:cNvSpPr txBox="1"/>
          <p:nvPr>
            <p:custDataLst>
              <p:tags r:id="rId8"/>
            </p:custDataLst>
          </p:nvPr>
        </p:nvSpPr>
        <p:spPr>
          <a:xfrm>
            <a:off x="195525" y="1770310"/>
            <a:ext cx="1228780" cy="441720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vert="eaVert" wrap="square" lIns="90170" tIns="46990" rIns="90170" bIns="46990" anchor="ctr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lvl="0">
              <a:lnSpc>
                <a:spcPct val="110000"/>
              </a:lnSpc>
              <a:defRPr/>
            </a:pPr>
            <a:r>
              <a:rPr lang="zh-CN" altLang="en-US" sz="4000" b="1" spc="100">
                <a:uFillTx/>
                <a:latin typeface="+mj-ea"/>
                <a:ea typeface="+mj-ea"/>
                <a:sym typeface="+mn-ea"/>
              </a:rPr>
              <a:t>岗位情景练习</a:t>
            </a:r>
            <a:endParaRPr lang="zh-CN" altLang="en-US" sz="4000" b="1" spc="100" dirty="0">
              <a:ln w="3175">
                <a:noFill/>
                <a:prstDash val="dash"/>
              </a:ln>
              <a:solidFill>
                <a:schemeClr val="tx1">
                  <a:lumMod val="75000"/>
                  <a:lumOff val="25000"/>
                </a:schemeClr>
              </a:solidFill>
              <a:uFillTx/>
              <a:latin typeface="+mj-ea"/>
              <a:ea typeface="+mj-ea"/>
              <a:cs typeface="微软雅黑" panose="020B0503020204020204" charset="-122"/>
              <a:sym typeface="+mn-ea"/>
            </a:endParaRPr>
          </a:p>
        </p:txBody>
      </p:sp>
      <p:sp>
        <p:nvSpPr>
          <p:cNvPr id="4" name="Title 6"/>
          <p:cNvSpPr txBox="1"/>
          <p:nvPr>
            <p:custDataLst>
              <p:tags r:id="rId9"/>
            </p:custDataLst>
          </p:nvPr>
        </p:nvSpPr>
        <p:spPr>
          <a:xfrm>
            <a:off x="1682115" y="636835"/>
            <a:ext cx="8983220" cy="441720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vert="eaVert" wrap="square" lIns="90170" tIns="46990" rIns="90170" bIns="46990" anchor="t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>
              <a:lnSpc>
                <a:spcPct val="200000"/>
              </a:lnSpc>
            </a:pPr>
            <a:br>
              <a:rPr lang="zh-CN" altLang="en-US" sz="1600" spc="100">
                <a:uFillTx/>
                <a:latin typeface="+mj-ea"/>
                <a:ea typeface="+mj-ea"/>
                <a:sym typeface="+mn-ea"/>
              </a:rPr>
            </a:br>
            <a:endParaRPr lang="zh-CN" altLang="en-US" sz="1600" spc="100" dirty="0">
              <a:uFillTx/>
              <a:latin typeface="+mj-ea"/>
              <a:ea typeface="+mj-ea"/>
              <a:sym typeface="+mn-ea"/>
            </a:endParaRPr>
          </a:p>
          <a:p>
            <a:pPr>
              <a:lnSpc>
                <a:spcPct val="200000"/>
              </a:lnSpc>
            </a:pPr>
            <a:endParaRPr lang="zh-CN" altLang="en-US" sz="1600" spc="3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sp>
        <p:nvSpPr>
          <p:cNvPr id="2" name="标题 4"/>
          <p:cNvSpPr>
            <a:spLocks noGrp="1"/>
          </p:cNvSpPr>
          <p:nvPr>
            <p:custDataLst>
              <p:tags r:id="rId10"/>
            </p:custDataLst>
          </p:nvPr>
        </p:nvSpPr>
        <p:spPr>
          <a:xfrm>
            <a:off x="2018665" y="1440180"/>
            <a:ext cx="9436735" cy="2660650"/>
          </a:xfrm>
          <a:prstGeom prst="rect">
            <a:avLst/>
          </a:prstGeom>
        </p:spPr>
        <p:txBody>
          <a:bodyPr vert="horz" wrap="square" lIns="91440" tIns="45720" rIns="91440" bIns="45720" rtlCol="0" anchor="b" anchorCtr="0">
            <a:noAutofit/>
          </a:bodyPr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Pts val="4400"/>
              <a:buFont typeface="Arial" panose="020B0604020202020204" pitchFamily="34" charset="0"/>
              <a:buNone/>
              <a:defRPr sz="4400" b="0" u="none" strike="noStrike" kern="1200" cap="none" spc="400" normalizeH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乐喵体W" panose="00020600040101010101" pitchFamily="18" charset="-122"/>
                <a:cs typeface="+mj-cs"/>
              </a:defRPr>
            </a:lvl1pPr>
          </a:lstStyle>
          <a:p>
            <a:pPr algn="just">
              <a:lnSpc>
                <a:spcPct val="150000"/>
              </a:lnSpc>
            </a:pPr>
            <a:r>
              <a:rPr lang="zh-CN" altLang="en-US" sz="2400" b="1" spc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情景练习1</a:t>
            </a:r>
            <a:r>
              <a:rPr lang="zh-CN" altLang="en-US" sz="2400" spc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：爸爸妈妈带3个月的女宝宝来到妇幼保健院咨询，出生时体重3.1公斤，身长50cm，出生后纯母乳喂养，现体重4.7公斤，身长55cm，妈妈焦虑自己的孩子长得不够好，认为母乳不够孩子吃，所以不到1小时就要给孩子喂一次奶，要求添加配方奶。</a:t>
            </a:r>
            <a:endParaRPr lang="zh-CN" altLang="en-US" sz="2400" spc="100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8" name="文本框 7"/>
          <p:cNvSpPr txBox="1"/>
          <p:nvPr>
            <p:custDataLst>
              <p:tags r:id="rId11"/>
            </p:custDataLst>
          </p:nvPr>
        </p:nvSpPr>
        <p:spPr>
          <a:xfrm>
            <a:off x="2215515" y="4668520"/>
            <a:ext cx="8355965" cy="1383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lnSpc>
                <a:spcPct val="150000"/>
              </a:lnSpc>
            </a:pPr>
            <a:r>
              <a:rPr lang="zh-CN" altLang="en-US" sz="2800" spc="100" dirty="0">
                <a:solidFill>
                  <a:srgbClr val="C00000"/>
                </a:solidFill>
                <a:uFillTx/>
                <a:latin typeface="+mj-ea"/>
                <a:ea typeface="+mj-ea"/>
                <a:sym typeface="+mn-ea"/>
              </a:rPr>
              <a:t>问题：以上情况，如何给家长进行指导？</a:t>
            </a:r>
            <a:endParaRPr lang="zh-CN" altLang="en-US" sz="2800" spc="100" dirty="0">
              <a:solidFill>
                <a:srgbClr val="C00000"/>
              </a:solidFill>
              <a:uFillTx/>
              <a:latin typeface="+mj-ea"/>
              <a:ea typeface="+mj-ea"/>
              <a:sym typeface="+mn-ea"/>
            </a:endParaRPr>
          </a:p>
          <a:p>
            <a:pPr algn="l">
              <a:lnSpc>
                <a:spcPct val="150000"/>
              </a:lnSpc>
            </a:pPr>
            <a:endParaRPr lang="zh-CN" altLang="en-US" sz="2800" spc="100" dirty="0">
              <a:solidFill>
                <a:srgbClr val="C00000"/>
              </a:solidFill>
              <a:uFillTx/>
              <a:latin typeface="+mj-ea"/>
              <a:ea typeface="+mj-ea"/>
              <a:cs typeface="+mj-ea"/>
              <a:sym typeface="+mn-ea"/>
            </a:endParaRPr>
          </a:p>
        </p:txBody>
      </p:sp>
    </p:spTree>
    <p:custDataLst>
      <p:tags r:id="rId1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2" grpId="2"/>
      <p:bldP spid="2" grpId="3"/>
      <p:bldP spid="2" grpId="4"/>
      <p:bldP spid="2" grpId="5"/>
      <p:bldP spid="2" grpId="6"/>
      <p:bldP spid="2" grpId="7"/>
      <p:bldP spid="8" grpId="0"/>
      <p:bldP spid="8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折角形 33"/>
          <p:cNvSpPr/>
          <p:nvPr>
            <p:custDataLst>
              <p:tags r:id="rId1"/>
            </p:custDataLst>
          </p:nvPr>
        </p:nvSpPr>
        <p:spPr>
          <a:xfrm>
            <a:off x="660400" y="1907540"/>
            <a:ext cx="10811510" cy="3338195"/>
          </a:xfrm>
          <a:prstGeom prst="foldedCorner">
            <a:avLst>
              <a:gd name="adj" fmla="val 16445"/>
            </a:avLst>
          </a:prstGeom>
          <a:solidFill>
            <a:schemeClr val="bg2"/>
          </a:solidFill>
          <a:ln>
            <a:noFill/>
          </a:ln>
          <a:effectLst>
            <a:outerShdw blurRad="127000" dist="38100" dir="5400000" algn="t" rotWithShape="0">
              <a:schemeClr val="tx1">
                <a:lumMod val="95000"/>
                <a:lumOff val="5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sp>
        <p:nvSpPr>
          <p:cNvPr id="25" name="矩形 24"/>
          <p:cNvSpPr/>
          <p:nvPr>
            <p:custDataLst>
              <p:tags r:id="rId2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pic>
        <p:nvPicPr>
          <p:cNvPr id="26" name="图片 25"/>
          <p:cNvPicPr/>
          <p:nvPr>
            <p:custDataLst>
              <p:tags r:id="rId3"/>
            </p:custDataLst>
          </p:nvPr>
        </p:nvPicPr>
        <p:blipFill>
          <a:blip r:embed="rId4" r:link="rId5" cstate="screen"/>
          <a:stretch>
            <a:fillRect/>
          </a:stretch>
        </p:blipFill>
        <p:spPr>
          <a:xfrm>
            <a:off x="11471910" y="6186184"/>
            <a:ext cx="720090" cy="671816"/>
          </a:xfrm>
          <a:prstGeom prst="rect">
            <a:avLst/>
          </a:prstGeom>
        </p:spPr>
      </p:pic>
      <p:pic>
        <p:nvPicPr>
          <p:cNvPr id="27" name="图片 26"/>
          <p:cNvPicPr/>
          <p:nvPr>
            <p:custDataLst>
              <p:tags r:id="rId6"/>
            </p:custDataLst>
          </p:nvPr>
        </p:nvPicPr>
        <p:blipFill>
          <a:blip r:embed="rId7" r:link="rId8" cstate="screen"/>
          <a:stretch>
            <a:fillRect/>
          </a:stretch>
        </p:blipFill>
        <p:spPr>
          <a:xfrm>
            <a:off x="0" y="6365138"/>
            <a:ext cx="720090" cy="492862"/>
          </a:xfrm>
          <a:prstGeom prst="rect">
            <a:avLst/>
          </a:prstGeom>
        </p:spPr>
      </p:pic>
      <p:sp>
        <p:nvSpPr>
          <p:cNvPr id="2" name="Title 6"/>
          <p:cNvSpPr txBox="1"/>
          <p:nvPr>
            <p:custDataLst>
              <p:tags r:id="rId9"/>
            </p:custDataLst>
          </p:nvPr>
        </p:nvSpPr>
        <p:spPr>
          <a:xfrm>
            <a:off x="608399" y="172050"/>
            <a:ext cx="10974649" cy="60840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0000" tIns="46800" rIns="90000" bIns="46800" anchor="b" anchorCtr="0">
            <a:normAutofit lnSpcReduction="10000"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lvl="0">
              <a:lnSpc>
                <a:spcPct val="100000"/>
              </a:lnSpc>
              <a:defRPr/>
            </a:pPr>
            <a:r>
              <a:rPr lang="zh-CN" altLang="en-US" sz="3200" b="1" spc="150" dirty="0">
                <a:ln w="3175">
                  <a:noFill/>
                  <a:prstDash val="dash"/>
                </a:ln>
                <a:solidFill>
                  <a:schemeClr val="tx1"/>
                </a:solidFill>
                <a:latin typeface="+mj-ea"/>
                <a:ea typeface="+mj-ea"/>
                <a:cs typeface="微软雅黑" panose="020B0503020204020204" charset="-122"/>
              </a:rPr>
              <a:t>三、4～12个月一日食谱的编制</a:t>
            </a:r>
            <a:endParaRPr lang="zh-CN" altLang="en-US" sz="3200" b="1" spc="150" dirty="0">
              <a:ln w="3175">
                <a:noFill/>
                <a:prstDash val="dash"/>
              </a:ln>
              <a:solidFill>
                <a:schemeClr val="tx1"/>
              </a:solidFill>
              <a:latin typeface="+mj-ea"/>
              <a:ea typeface="+mj-ea"/>
              <a:cs typeface="微软雅黑" panose="020B0503020204020204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349885" y="2397125"/>
            <a:ext cx="11960225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306070">
              <a:lnSpc>
                <a:spcPct val="150000"/>
              </a:lnSpc>
            </a:pPr>
            <a:r>
              <a:rPr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（一）6个月以内一日食谱</a:t>
            </a:r>
            <a:endParaRPr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306070">
              <a:lnSpc>
                <a:spcPct val="150000"/>
              </a:lnSpc>
            </a:pPr>
            <a:r>
              <a:rPr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 个月以内婴儿纯母乳喂养，按需哺乳，母乳不足时，补充婴儿配方奶。</a:t>
            </a:r>
            <a:endParaRPr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306070">
              <a:lnSpc>
                <a:spcPct val="150000"/>
              </a:lnSpc>
            </a:pPr>
            <a:r>
              <a:rPr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3～6个月逐步培养婴儿规律喝奶，间隔3～4小时喂哺一次，逐步减少夜奶。</a:t>
            </a:r>
            <a:endParaRPr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endParaRPr lang="zh-CN" altLang="en-US" sz="2400" b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3" name="图片 2" descr="32303135303439373b32303135313938343b597674f6"/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10586085" y="1275080"/>
            <a:ext cx="1395095" cy="1395095"/>
          </a:xfrm>
          <a:prstGeom prst="rect">
            <a:avLst/>
          </a:prstGeom>
        </p:spPr>
      </p:pic>
    </p:spTree>
    <p:custDataLst>
      <p:tags r:id="rId12"/>
    </p:custData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pic>
        <p:nvPicPr>
          <p:cNvPr id="7" name="图片 6"/>
          <p:cNvPicPr/>
          <p:nvPr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11471910" y="6186184"/>
            <a:ext cx="720090" cy="671816"/>
          </a:xfrm>
          <a:prstGeom prst="rect">
            <a:avLst/>
          </a:prstGeom>
        </p:spPr>
      </p:pic>
      <p:pic>
        <p:nvPicPr>
          <p:cNvPr id="8" name="图片 7"/>
          <p:cNvPicPr/>
          <p:nvPr>
            <p:custDataLst>
              <p:tags r:id="rId5"/>
            </p:custDataLst>
          </p:nvPr>
        </p:nvPicPr>
        <p:blipFill>
          <a:blip r:embed="rId6" r:link="rId7" cstate="screen"/>
          <a:stretch>
            <a:fillRect/>
          </a:stretch>
        </p:blipFill>
        <p:spPr>
          <a:xfrm>
            <a:off x="0" y="6365138"/>
            <a:ext cx="720090" cy="492862"/>
          </a:xfrm>
          <a:prstGeom prst="rect">
            <a:avLst/>
          </a:prstGeom>
        </p:spPr>
      </p:pic>
      <p:sp>
        <p:nvSpPr>
          <p:cNvPr id="2" name="Title 6"/>
          <p:cNvSpPr txBox="1"/>
          <p:nvPr>
            <p:custDataLst>
              <p:tags r:id="rId8"/>
            </p:custDataLst>
          </p:nvPr>
        </p:nvSpPr>
        <p:spPr>
          <a:xfrm>
            <a:off x="845889" y="153000"/>
            <a:ext cx="10974649" cy="60840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0000" tIns="46800" rIns="90000" bIns="46800" anchor="b" anchorCtr="0">
            <a:normAutofit lnSpcReduction="10000"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lvl="0">
              <a:lnSpc>
                <a:spcPct val="100000"/>
              </a:lnSpc>
              <a:defRPr/>
            </a:pPr>
            <a:r>
              <a:rPr lang="zh-CN" altLang="en-US" sz="3200" b="1" spc="150" dirty="0">
                <a:ln w="3175">
                  <a:noFill/>
                  <a:prstDash val="dash"/>
                </a:ln>
                <a:solidFill>
                  <a:schemeClr val="tx1"/>
                </a:solidFill>
                <a:latin typeface="+mj-ea"/>
                <a:ea typeface="+mj-ea"/>
                <a:cs typeface="微软雅黑" panose="020B0503020204020204" charset="-122"/>
              </a:rPr>
              <a:t>三、4～12个月一日食谱的编制</a:t>
            </a:r>
            <a:endParaRPr lang="zh-CN" altLang="en-US" sz="3200" b="1" spc="150" dirty="0">
              <a:ln w="3175">
                <a:noFill/>
                <a:prstDash val="dash"/>
              </a:ln>
              <a:solidFill>
                <a:schemeClr val="tx1"/>
              </a:solidFill>
              <a:latin typeface="+mj-ea"/>
              <a:ea typeface="+mj-ea"/>
              <a:cs typeface="微软雅黑" panose="020B0503020204020204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381635" y="761365"/>
            <a:ext cx="11233785" cy="1259205"/>
          </a:xfrm>
          <a:prstGeom prst="rect">
            <a:avLst/>
          </a:prstGeom>
          <a:noFill/>
          <a:ln w="9525">
            <a:noFill/>
          </a:ln>
        </p:spPr>
        <p:txBody>
          <a:bodyPr>
            <a:noAutofit/>
          </a:bodyPr>
          <a:p>
            <a:pPr indent="306070">
              <a:lnSpc>
                <a:spcPct val="150000"/>
              </a:lnSpc>
            </a:pPr>
            <a:r>
              <a:rPr lang="zh-CN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（二）6～7个月一日食谱</a:t>
            </a:r>
            <a:r>
              <a:rPr lang="en-US" sz="24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     </a:t>
            </a:r>
            <a:r>
              <a:rPr lang="zh-CN" sz="24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以母乳喂养为主，适当地开始尝试添加辅食，但要</a:t>
            </a:r>
            <a:r>
              <a:rPr lang="zh-CN" sz="24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循序渐进，</a:t>
            </a:r>
            <a:r>
              <a:rPr lang="zh-CN" sz="24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编制食谱时要合理安排母乳与辅食的时间，可参考下表 。</a:t>
            </a:r>
            <a:endParaRPr lang="zh-CN" sz="1050" b="0">
              <a:ea typeface="宋体" panose="02010600030101010101" pitchFamily="2" charset="-122"/>
            </a:endParaRPr>
          </a:p>
          <a:p>
            <a:endParaRPr lang="zh-CN"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aphicFrame>
        <p:nvGraphicFramePr>
          <p:cNvPr id="9" name="表格 8"/>
          <p:cNvGraphicFramePr/>
          <p:nvPr>
            <p:custDataLst>
              <p:tags r:id="rId9"/>
            </p:custDataLst>
          </p:nvPr>
        </p:nvGraphicFramePr>
        <p:xfrm>
          <a:off x="1056005" y="2941320"/>
          <a:ext cx="9130665" cy="3801745"/>
        </p:xfrm>
        <a:graphic>
          <a:graphicData uri="http://schemas.openxmlformats.org/drawingml/2006/table">
            <a:tbl>
              <a:tblPr>
                <a:tableStyleId>{3C2FFA5D-87B4-456A-9821-1D502468CF0F}</a:tableStyleId>
              </a:tblPr>
              <a:tblGrid>
                <a:gridCol w="3042285"/>
                <a:gridCol w="3042920"/>
                <a:gridCol w="3045460"/>
              </a:tblGrid>
              <a:tr h="335915">
                <a:tc gridSpan="2"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000"/>
                        <a:t>时间</a:t>
                      </a:r>
                      <a:endParaRPr lang="en-US" altLang="en-US" sz="2000"/>
                    </a:p>
                  </a:txBody>
                  <a:tcPr marL="68580" marR="68580" marT="0" marB="0" vert="horz" anchor="ctr" anchorCtr="0"/>
                </a:tc>
                <a:tc hMerge="1">
                  <a:tcPr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000"/>
                        <a:t>食品</a:t>
                      </a:r>
                      <a:endParaRPr lang="en-US" altLang="en-US" sz="2000"/>
                    </a:p>
                  </a:txBody>
                  <a:tcPr marL="68580" marR="68580" marT="0" marB="0" vert="horz" anchor="ctr" anchorCtr="0"/>
                </a:tc>
              </a:tr>
              <a:tr h="327025">
                <a:tc rowSpan="3"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000"/>
                        <a:t>上午</a:t>
                      </a:r>
                      <a:endParaRPr lang="en-US" altLang="en-US" sz="2000"/>
                    </a:p>
                  </a:txBody>
                  <a:tcPr marL="68580" marR="68580" marT="0" marB="0" vert="horz" anchor="ctr" anchorCtr="0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000"/>
                        <a:t>06:00</a:t>
                      </a:r>
                      <a:endParaRPr lang="en-US" altLang="en-US" sz="2000"/>
                    </a:p>
                  </a:txBody>
                  <a:tcPr marL="68580" marR="68580" marT="0" marB="0" vert="horz" anchor="ctr" anchorCtr="0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000"/>
                        <a:t>母乳或配方奶</a:t>
                      </a:r>
                      <a:endParaRPr lang="en-US" altLang="en-US" sz="2000"/>
                    </a:p>
                  </a:txBody>
                  <a:tcPr marL="68580" marR="68580" marT="0" marB="0" vert="horz" anchor="ctr" anchorCtr="0"/>
                </a:tc>
              </a:tr>
              <a:tr h="327025">
                <a:tc vMerge="1">
                  <a:tcPr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000"/>
                        <a:t>09:00</a:t>
                      </a:r>
                      <a:endParaRPr lang="en-US" altLang="en-US" sz="2000"/>
                    </a:p>
                  </a:txBody>
                  <a:tcPr marL="68580" marR="68580" marT="0" marB="0" vert="horz" anchor="ctr" anchorCtr="0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000"/>
                        <a:t>母乳或配方奶</a:t>
                      </a:r>
                      <a:endParaRPr lang="en-US" altLang="en-US" sz="2000"/>
                    </a:p>
                  </a:txBody>
                  <a:tcPr marL="68580" marR="68580" marT="0" marB="0" vert="horz" anchor="ctr" anchorCtr="0"/>
                </a:tc>
              </a:tr>
              <a:tr h="327025">
                <a:tc vMerge="1">
                  <a:tcPr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000"/>
                        <a:t>10:30</a:t>
                      </a:r>
                      <a:endParaRPr lang="en-US" altLang="en-US" sz="2000"/>
                    </a:p>
                  </a:txBody>
                  <a:tcPr marL="68580" marR="68580" marT="0" marB="0" vert="horz" anchor="ctr" anchorCtr="0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000"/>
                        <a:t>果泥10～20g</a:t>
                      </a:r>
                      <a:endParaRPr lang="en-US" altLang="en-US" sz="2000"/>
                    </a:p>
                  </a:txBody>
                  <a:tcPr marL="68580" marR="68580" marT="0" marB="0" vert="horz" anchor="ctr" anchorCtr="0"/>
                </a:tc>
              </a:tr>
              <a:tr h="64960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000"/>
                        <a:t>中午</a:t>
                      </a:r>
                      <a:endParaRPr lang="en-US" altLang="en-US" sz="2000"/>
                    </a:p>
                  </a:txBody>
                  <a:tcPr marL="68580" marR="68580" marT="0" marB="0" vert="horz" anchor="ctr" anchorCtr="0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000"/>
                        <a:t>12:00</a:t>
                      </a:r>
                      <a:endParaRPr lang="en-US" altLang="en-US" sz="2000"/>
                    </a:p>
                  </a:txBody>
                  <a:tcPr marL="68580" marR="68580" marT="0" marB="0" vert="horz" anchor="ctr" anchorCtr="0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000"/>
                        <a:t>米糊15～25g，菜泥20g</a:t>
                      </a:r>
                      <a:endParaRPr lang="en-US" altLang="en-US" sz="2000"/>
                    </a:p>
                  </a:txBody>
                  <a:tcPr marL="68580" marR="68580" marT="0" marB="0" vert="horz" anchor="ctr" anchorCtr="0"/>
                </a:tc>
              </a:tr>
              <a:tr h="327660">
                <a:tc rowSpan="3"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000"/>
                        <a:t>下午</a:t>
                      </a:r>
                      <a:endParaRPr lang="en-US" altLang="en-US" sz="2000"/>
                    </a:p>
                  </a:txBody>
                  <a:tcPr marL="68580" marR="68580" marT="0" marB="0" vert="horz" anchor="ctr" anchorCtr="0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000"/>
                        <a:t>15:00</a:t>
                      </a:r>
                      <a:endParaRPr lang="en-US" altLang="en-US" sz="2000"/>
                    </a:p>
                  </a:txBody>
                  <a:tcPr marL="68580" marR="68580" marT="0" marB="0" vert="horz" anchor="ctr" anchorCtr="0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000"/>
                        <a:t>母乳或配方奶</a:t>
                      </a:r>
                      <a:endParaRPr lang="en-US" altLang="en-US" sz="2000"/>
                    </a:p>
                  </a:txBody>
                  <a:tcPr marL="68580" marR="68580" marT="0" marB="0" vert="horz" anchor="ctr" anchorCtr="0"/>
                </a:tc>
              </a:tr>
              <a:tr h="525780">
                <a:tc vMerge="1">
                  <a:tcPr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000"/>
                        <a:t>16:30</a:t>
                      </a:r>
                      <a:endParaRPr lang="en-US" altLang="en-US" sz="2000"/>
                    </a:p>
                  </a:txBody>
                  <a:tcPr marL="68580" marR="68580" marT="0" marB="0" vert="horz" anchor="ctr" anchorCtr="0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000"/>
                        <a:t>果泥或菜泥10～20g</a:t>
                      </a:r>
                      <a:endParaRPr lang="en-US" altLang="en-US" sz="2000"/>
                    </a:p>
                  </a:txBody>
                  <a:tcPr marL="68580" marR="68580" marT="0" marB="0" vert="horz" anchor="ctr" anchorCtr="0"/>
                </a:tc>
              </a:tr>
              <a:tr h="327660">
                <a:tc vMerge="1">
                  <a:tcPr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000"/>
                        <a:t>18：00</a:t>
                      </a:r>
                      <a:endParaRPr lang="en-US" altLang="en-US" sz="2000"/>
                    </a:p>
                  </a:txBody>
                  <a:tcPr marL="68580" marR="68580" marT="0" marB="0" vert="horz" anchor="ctr" anchorCtr="0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000"/>
                        <a:t>母乳或配方奶</a:t>
                      </a:r>
                      <a:endParaRPr lang="en-US" altLang="en-US" sz="2000"/>
                    </a:p>
                  </a:txBody>
                  <a:tcPr marL="68580" marR="68580" marT="0" marB="0" vert="horz" anchor="ctr" anchorCtr="0"/>
                </a:tc>
              </a:tr>
              <a:tr h="327025">
                <a:tc rowSpan="2"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000"/>
                        <a:t>晚上</a:t>
                      </a:r>
                      <a:endParaRPr lang="en-US" altLang="en-US" sz="2000"/>
                    </a:p>
                  </a:txBody>
                  <a:tcPr marL="68580" marR="68580" marT="0" marB="0" vert="horz" anchor="ctr" anchorCtr="0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000"/>
                        <a:t>21:00</a:t>
                      </a:r>
                      <a:endParaRPr lang="en-US" altLang="en-US" sz="2000"/>
                    </a:p>
                  </a:txBody>
                  <a:tcPr marL="68580" marR="68580" marT="0" marB="0" vert="horz" anchor="ctr" anchorCtr="0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000"/>
                        <a:t>母乳或配方奶</a:t>
                      </a:r>
                      <a:endParaRPr lang="en-US" altLang="en-US" sz="2000"/>
                    </a:p>
                  </a:txBody>
                  <a:tcPr marL="68580" marR="68580" marT="0" marB="0" vert="horz" anchor="ctr" anchorCtr="0"/>
                </a:tc>
              </a:tr>
              <a:tr h="327025">
                <a:tc vMerge="1">
                  <a:tcPr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000"/>
                        <a:t>00:00-02:00</a:t>
                      </a:r>
                      <a:endParaRPr lang="en-US" altLang="en-US" sz="2000"/>
                    </a:p>
                  </a:txBody>
                  <a:tcPr marL="68580" marR="68580" marT="0" marB="0" vert="horz" anchor="ctr" anchorCtr="0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000"/>
                        <a:t>母乳或配方奶</a:t>
                      </a:r>
                      <a:endParaRPr lang="en-US" altLang="en-US" sz="2000"/>
                    </a:p>
                  </a:txBody>
                  <a:tcPr marL="68580" marR="68580" marT="0" marB="0" vert="horz" anchor="ctr" anchorCtr="0"/>
                </a:tc>
              </a:tr>
            </a:tbl>
          </a:graphicData>
        </a:graphic>
      </p:graphicFrame>
      <p:sp>
        <p:nvSpPr>
          <p:cNvPr id="10" name="文本框 9"/>
          <p:cNvSpPr txBox="1"/>
          <p:nvPr/>
        </p:nvSpPr>
        <p:spPr>
          <a:xfrm>
            <a:off x="3845560" y="2542540"/>
            <a:ext cx="6096000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306070"/>
            <a:r>
              <a:rPr lang="zh-CN" sz="2000">
                <a:ea typeface="宋体" panose="02010600030101010101" pitchFamily="2" charset="-122"/>
                <a:sym typeface="+mn-ea"/>
              </a:rPr>
              <a:t> </a:t>
            </a:r>
            <a:r>
              <a:rPr 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6～7个月一日膳食列表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5" name="图片 4" descr="32303135303439373b32303135313937393b558298df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 rot="21060000">
            <a:off x="10619740" y="255270"/>
            <a:ext cx="1149985" cy="1149985"/>
          </a:xfrm>
          <a:prstGeom prst="rect">
            <a:avLst/>
          </a:prstGeom>
        </p:spPr>
      </p:pic>
    </p:spTree>
    <p:custDataLst>
      <p:tags r:id="rId13"/>
    </p:custData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pic>
        <p:nvPicPr>
          <p:cNvPr id="10" name="图片 9"/>
          <p:cNvPicPr/>
          <p:nvPr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11471910" y="6186184"/>
            <a:ext cx="720090" cy="671816"/>
          </a:xfrm>
          <a:prstGeom prst="rect">
            <a:avLst/>
          </a:prstGeom>
        </p:spPr>
      </p:pic>
      <p:pic>
        <p:nvPicPr>
          <p:cNvPr id="11" name="图片 10"/>
          <p:cNvPicPr/>
          <p:nvPr>
            <p:custDataLst>
              <p:tags r:id="rId5"/>
            </p:custDataLst>
          </p:nvPr>
        </p:nvPicPr>
        <p:blipFill>
          <a:blip r:embed="rId6" r:link="rId7" cstate="screen"/>
          <a:stretch>
            <a:fillRect/>
          </a:stretch>
        </p:blipFill>
        <p:spPr>
          <a:xfrm>
            <a:off x="0" y="6365138"/>
            <a:ext cx="720090" cy="492862"/>
          </a:xfrm>
          <a:prstGeom prst="rect">
            <a:avLst/>
          </a:prstGeom>
        </p:spPr>
      </p:pic>
      <p:sp>
        <p:nvSpPr>
          <p:cNvPr id="2" name="矩形 1"/>
          <p:cNvSpPr/>
          <p:nvPr>
            <p:custDataLst>
              <p:tags r:id="rId8"/>
            </p:custDataLst>
          </p:nvPr>
        </p:nvSpPr>
        <p:spPr>
          <a:xfrm>
            <a:off x="6208433" y="1907604"/>
            <a:ext cx="5182845" cy="3960956"/>
          </a:xfrm>
          <a:prstGeom prst="rect">
            <a:avLst/>
          </a:prstGeom>
          <a:solidFill>
            <a:schemeClr val="bg2"/>
          </a:solidFill>
          <a:ln>
            <a:noFill/>
          </a:ln>
          <a:effectLst>
            <a:outerShdw blurRad="127000" dist="38100" dir="5400000" algn="t" rotWithShape="0">
              <a:schemeClr val="tx1">
                <a:lumMod val="95000"/>
                <a:lumOff val="5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 fontAlgn="auto">
              <a:lnSpc>
                <a:spcPct val="150000"/>
              </a:lnSpc>
              <a:spcAft>
                <a:spcPts val="800"/>
              </a:spcAft>
              <a:buClr>
                <a:schemeClr val="tx1">
                  <a:lumMod val="65000"/>
                  <a:lumOff val="35000"/>
                </a:schemeClr>
              </a:buClr>
              <a:buFont typeface="Wingdings" panose="05000000000000000000" pitchFamily="2" charset="2"/>
              <a:buChar char="n"/>
            </a:pPr>
            <a:r>
              <a:rPr lang="en-US" altLang="zh-CN" sz="2400" spc="50" dirty="0" smtClean="0">
                <a:ln w="3175">
                  <a:noFill/>
                  <a:prstDash val="dash"/>
                </a:ln>
                <a:solidFill>
                  <a:schemeClr val="tx1"/>
                </a:solidFill>
                <a:effectLst/>
                <a:latin typeface="+mj-ea"/>
                <a:ea typeface="+mj-ea"/>
                <a:cs typeface="微软雅黑" panose="020B0503020204020204" charset="-122"/>
                <a:sym typeface="+mn-ea"/>
              </a:rPr>
              <a:t>比前期加厚、加粗，带有一定的小颗粒，并可尝试块状的食物。</a:t>
            </a:r>
            <a:endParaRPr lang="en-US" altLang="zh-CN" sz="2400" spc="50" dirty="0" smtClean="0">
              <a:ln w="3175">
                <a:noFill/>
                <a:prstDash val="dash"/>
              </a:ln>
              <a:solidFill>
                <a:schemeClr val="tx1"/>
              </a:solidFill>
              <a:effectLst/>
              <a:latin typeface="+mj-ea"/>
              <a:ea typeface="+mj-ea"/>
              <a:cs typeface="微软雅黑" panose="020B0503020204020204" charset="-122"/>
              <a:sym typeface="+mn-ea"/>
            </a:endParaRPr>
          </a:p>
          <a:p>
            <a:pPr marL="285750" indent="-285750" fontAlgn="auto">
              <a:lnSpc>
                <a:spcPct val="150000"/>
              </a:lnSpc>
              <a:spcAft>
                <a:spcPts val="800"/>
              </a:spcAft>
              <a:buClr>
                <a:schemeClr val="tx1">
                  <a:lumMod val="65000"/>
                  <a:lumOff val="35000"/>
                </a:schemeClr>
              </a:buClr>
              <a:buFont typeface="Wingdings" panose="05000000000000000000" pitchFamily="2" charset="2"/>
              <a:buChar char="n"/>
            </a:pPr>
            <a:r>
              <a:rPr lang="en-US" altLang="zh-CN" sz="2400" spc="50" dirty="0" smtClean="0">
                <a:ln w="3175">
                  <a:noFill/>
                  <a:prstDash val="dash"/>
                </a:ln>
                <a:solidFill>
                  <a:schemeClr val="tx1"/>
                </a:solidFill>
                <a:effectLst/>
                <a:latin typeface="+mj-ea"/>
                <a:ea typeface="+mj-ea"/>
                <a:cs typeface="微软雅黑" panose="020B0503020204020204" charset="-122"/>
                <a:sym typeface="+mn-ea"/>
              </a:rPr>
              <a:t>一日三餐，并在早餐和午餐、午餐和晚餐之间，以及临睡前各加餐一次</a:t>
            </a:r>
            <a:endParaRPr lang="en-US" altLang="zh-CN" sz="2400" spc="50" dirty="0" smtClean="0">
              <a:ln w="3175">
                <a:noFill/>
                <a:prstDash val="dash"/>
              </a:ln>
              <a:solidFill>
                <a:schemeClr val="tx1"/>
              </a:solidFill>
              <a:effectLst/>
              <a:latin typeface="+mj-ea"/>
              <a:ea typeface="+mj-ea"/>
              <a:cs typeface="微软雅黑" panose="020B0503020204020204" charset="-122"/>
              <a:sym typeface="+mn-ea"/>
            </a:endParaRPr>
          </a:p>
        </p:txBody>
      </p:sp>
      <p:sp>
        <p:nvSpPr>
          <p:cNvPr id="3" name="折角形 33"/>
          <p:cNvSpPr/>
          <p:nvPr>
            <p:custDataLst>
              <p:tags r:id="rId9"/>
            </p:custDataLst>
          </p:nvPr>
        </p:nvSpPr>
        <p:spPr>
          <a:xfrm>
            <a:off x="660400" y="1907540"/>
            <a:ext cx="5487670" cy="3969385"/>
          </a:xfrm>
          <a:prstGeom prst="foldedCorner">
            <a:avLst>
              <a:gd name="adj" fmla="val 16445"/>
            </a:avLst>
          </a:prstGeom>
          <a:solidFill>
            <a:schemeClr val="bg2"/>
          </a:solidFill>
          <a:ln>
            <a:noFill/>
          </a:ln>
          <a:effectLst>
            <a:outerShdw blurRad="127000" dist="38100" dir="5400000" algn="t" rotWithShape="0">
              <a:schemeClr val="tx1">
                <a:lumMod val="95000"/>
                <a:lumOff val="5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sp>
        <p:nvSpPr>
          <p:cNvPr id="4" name="任意多边形 8"/>
          <p:cNvSpPr/>
          <p:nvPr>
            <p:custDataLst>
              <p:tags r:id="rId10"/>
            </p:custDataLst>
          </p:nvPr>
        </p:nvSpPr>
        <p:spPr>
          <a:xfrm>
            <a:off x="918565" y="1591374"/>
            <a:ext cx="462915" cy="664845"/>
          </a:xfrm>
          <a:custGeom>
            <a:avLst/>
            <a:gdLst>
              <a:gd name="connsiteX0" fmla="*/ 0 w 1500"/>
              <a:gd name="connsiteY0" fmla="*/ 0 h 1449"/>
              <a:gd name="connsiteX1" fmla="*/ 1500 w 1500"/>
              <a:gd name="connsiteY1" fmla="*/ 0 h 1449"/>
              <a:gd name="connsiteX2" fmla="*/ 1500 w 1500"/>
              <a:gd name="connsiteY2" fmla="*/ 1449 h 1449"/>
              <a:gd name="connsiteX3" fmla="*/ 768 w 1500"/>
              <a:gd name="connsiteY3" fmla="*/ 1098 h 1449"/>
              <a:gd name="connsiteX4" fmla="*/ 0 w 1500"/>
              <a:gd name="connsiteY4" fmla="*/ 1449 h 1449"/>
              <a:gd name="connsiteX5" fmla="*/ 0 w 1500"/>
              <a:gd name="connsiteY5" fmla="*/ 0 h 14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00" h="1449">
                <a:moveTo>
                  <a:pt x="0" y="0"/>
                </a:moveTo>
                <a:lnTo>
                  <a:pt x="1500" y="0"/>
                </a:lnTo>
                <a:lnTo>
                  <a:pt x="1500" y="1449"/>
                </a:lnTo>
                <a:lnTo>
                  <a:pt x="768" y="1098"/>
                </a:lnTo>
                <a:lnTo>
                  <a:pt x="0" y="1449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sp>
        <p:nvSpPr>
          <p:cNvPr id="5" name="Title 6"/>
          <p:cNvSpPr txBox="1"/>
          <p:nvPr>
            <p:custDataLst>
              <p:tags r:id="rId11"/>
            </p:custDataLst>
          </p:nvPr>
        </p:nvSpPr>
        <p:spPr>
          <a:xfrm>
            <a:off x="608330" y="2482850"/>
            <a:ext cx="5539740" cy="281241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72000" tIns="0" rIns="72000" bIns="0" anchor="ctr" anchorCtr="0"/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285750" indent="-285750" fontAlgn="auto">
              <a:lnSpc>
                <a:spcPct val="150000"/>
              </a:lnSpc>
              <a:spcAft>
                <a:spcPts val="800"/>
              </a:spcAft>
              <a:buClr>
                <a:schemeClr val="tx1">
                  <a:lumMod val="65000"/>
                  <a:lumOff val="35000"/>
                </a:schemeClr>
              </a:buClr>
              <a:buFont typeface="Wingdings" panose="05000000000000000000" pitchFamily="2" charset="2"/>
              <a:buChar char="n"/>
            </a:pPr>
            <a:r>
              <a:rPr sz="2400" spc="50" dirty="0">
                <a:ln w="3175">
                  <a:noFill/>
                  <a:prstDash val="dash"/>
                </a:ln>
                <a:solidFill>
                  <a:schemeClr val="tx1"/>
                </a:solidFill>
                <a:latin typeface="+mj-ea"/>
                <a:ea typeface="+mj-ea"/>
                <a:cs typeface="微软雅黑" panose="020B0503020204020204" charset="-122"/>
              </a:rPr>
              <a:t>先母乳喂养，婴儿半饱时再喂辅食,然后再根据需要哺乳</a:t>
            </a:r>
            <a:endParaRPr sz="2400" spc="50" dirty="0">
              <a:ln w="3175">
                <a:noFill/>
                <a:prstDash val="dash"/>
              </a:ln>
              <a:solidFill>
                <a:schemeClr val="tx1"/>
              </a:solidFill>
              <a:latin typeface="+mj-ea"/>
              <a:ea typeface="+mj-ea"/>
              <a:cs typeface="微软雅黑" panose="020B0503020204020204" charset="-122"/>
            </a:endParaRPr>
          </a:p>
          <a:p>
            <a:pPr marL="285750" indent="-285750" fontAlgn="auto">
              <a:lnSpc>
                <a:spcPct val="150000"/>
              </a:lnSpc>
              <a:spcAft>
                <a:spcPts val="800"/>
              </a:spcAft>
              <a:buClr>
                <a:schemeClr val="tx1">
                  <a:lumMod val="65000"/>
                  <a:lumOff val="35000"/>
                </a:schemeClr>
              </a:buClr>
              <a:buFont typeface="Wingdings" panose="05000000000000000000" pitchFamily="2" charset="2"/>
              <a:buChar char="n"/>
            </a:pPr>
            <a:r>
              <a:rPr sz="2400" spc="50" dirty="0">
                <a:ln w="3175">
                  <a:noFill/>
                  <a:prstDash val="dash"/>
                </a:ln>
                <a:solidFill>
                  <a:schemeClr val="tx1"/>
                </a:solidFill>
                <a:latin typeface="+mj-ea"/>
                <a:ea typeface="+mj-ea"/>
                <a:cs typeface="微软雅黑" panose="020B0503020204020204" charset="-122"/>
              </a:rPr>
              <a:t>满7月龄时多数婴儿的辅食喂养可以成为单独一餐，随后过渡到辅食喂养与哺乳间隔的模式</a:t>
            </a:r>
            <a:endParaRPr sz="2400" spc="50" dirty="0">
              <a:ln w="3175">
                <a:noFill/>
                <a:prstDash val="dash"/>
              </a:ln>
              <a:solidFill>
                <a:schemeClr val="tx1"/>
              </a:solidFill>
              <a:latin typeface="+mj-ea"/>
              <a:ea typeface="+mj-ea"/>
              <a:cs typeface="微软雅黑" panose="020B0503020204020204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12"/>
            </p:custDataLst>
          </p:nvPr>
        </p:nvSpPr>
        <p:spPr>
          <a:xfrm>
            <a:off x="6531610" y="1960880"/>
            <a:ext cx="505396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 dirty="0">
                <a:sym typeface="+mn-ea"/>
              </a:rPr>
              <a:t>10～12个月婴幼儿辅食添加</a:t>
            </a:r>
            <a:endParaRPr lang="en-US" altLang="zh-CN" sz="2800" dirty="0"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363345" y="2037715"/>
            <a:ext cx="484568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/>
              <a:t>7～9个月婴幼儿辅食添加</a:t>
            </a:r>
            <a:endParaRPr lang="zh-CN" altLang="en-US" sz="2800"/>
          </a:p>
        </p:txBody>
      </p:sp>
      <p:sp>
        <p:nvSpPr>
          <p:cNvPr id="6" name="Title 6"/>
          <p:cNvSpPr txBox="1"/>
          <p:nvPr>
            <p:custDataLst>
              <p:tags r:id="rId13"/>
            </p:custDataLst>
          </p:nvPr>
        </p:nvSpPr>
        <p:spPr>
          <a:xfrm>
            <a:off x="845889" y="153000"/>
            <a:ext cx="10974649" cy="60840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0000" tIns="46800" rIns="90000" bIns="46800" anchor="b" anchorCtr="0">
            <a:normAutofit lnSpcReduction="10000"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lvl="0">
              <a:lnSpc>
                <a:spcPct val="100000"/>
              </a:lnSpc>
              <a:defRPr/>
            </a:pPr>
            <a:r>
              <a:rPr lang="zh-CN" altLang="en-US" sz="2800" spc="0">
                <a:solidFill>
                  <a:schemeClr val="tx1"/>
                </a:solidFill>
                <a:latin typeface="+mn-lt"/>
                <a:cs typeface="+mn-cs"/>
              </a:rPr>
              <a:t>（三）7～12个月一日食谱的编制</a:t>
            </a:r>
            <a:endParaRPr lang="zh-CN" altLang="en-US" sz="2800" spc="0">
              <a:solidFill>
                <a:schemeClr val="tx1"/>
              </a:solidFill>
              <a:latin typeface="+mn-lt"/>
              <a:cs typeface="+mn-cs"/>
            </a:endParaRPr>
          </a:p>
        </p:txBody>
      </p:sp>
    </p:spTree>
    <p:custDataLst>
      <p:tags r:id="rId14"/>
    </p:custData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 24"/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pic>
        <p:nvPicPr>
          <p:cNvPr id="26" name="图片 25"/>
          <p:cNvPicPr/>
          <p:nvPr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11471910" y="6186184"/>
            <a:ext cx="720090" cy="671816"/>
          </a:xfrm>
          <a:prstGeom prst="rect">
            <a:avLst/>
          </a:prstGeom>
        </p:spPr>
      </p:pic>
      <p:pic>
        <p:nvPicPr>
          <p:cNvPr id="27" name="图片 26"/>
          <p:cNvPicPr/>
          <p:nvPr>
            <p:custDataLst>
              <p:tags r:id="rId5"/>
            </p:custDataLst>
          </p:nvPr>
        </p:nvPicPr>
        <p:blipFill>
          <a:blip r:embed="rId6" r:link="rId7" cstate="screen"/>
          <a:stretch>
            <a:fillRect/>
          </a:stretch>
        </p:blipFill>
        <p:spPr>
          <a:xfrm>
            <a:off x="0" y="6365138"/>
            <a:ext cx="720090" cy="492862"/>
          </a:xfrm>
          <a:prstGeom prst="rect">
            <a:avLst/>
          </a:prstGeom>
        </p:spPr>
      </p:pic>
      <p:sp>
        <p:nvSpPr>
          <p:cNvPr id="11" name="Title 6"/>
          <p:cNvSpPr txBox="1"/>
          <p:nvPr>
            <p:custDataLst>
              <p:tags r:id="rId8"/>
            </p:custDataLst>
          </p:nvPr>
        </p:nvSpPr>
        <p:spPr>
          <a:xfrm>
            <a:off x="608399" y="153000"/>
            <a:ext cx="10974649" cy="60840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0170" tIns="46990" rIns="90170" bIns="46990" anchor="b" anchorCtr="0">
            <a:normAutofit lnSpcReduction="10000"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lvl="0">
              <a:lnSpc>
                <a:spcPct val="100000"/>
              </a:lnSpc>
              <a:defRPr/>
            </a:pPr>
            <a:r>
              <a:rPr lang="zh-CN" altLang="en-US" sz="3200" b="1" spc="150" dirty="0">
                <a:ln w="3175">
                  <a:noFill/>
                  <a:prstDash val="dash"/>
                </a:ln>
                <a:solidFill>
                  <a:schemeClr val="dk1">
                    <a:lumMod val="85000"/>
                    <a:lumOff val="15000"/>
                  </a:schemeClr>
                </a:solidFill>
                <a:latin typeface="+mj-ea"/>
                <a:ea typeface="+mj-ea"/>
                <a:cs typeface="微软雅黑" panose="020B0503020204020204" charset="-122"/>
                <a:sym typeface="+mn-ea"/>
              </a:rPr>
              <a:t>工作单</a:t>
            </a:r>
            <a:r>
              <a:rPr altLang="zh-CN" sz="3200" b="1" spc="150" dirty="0">
                <a:ln w="3175">
                  <a:noFill/>
                  <a:prstDash val="dash"/>
                </a:ln>
                <a:solidFill>
                  <a:schemeClr val="dk1">
                    <a:lumMod val="85000"/>
                    <a:lumOff val="15000"/>
                  </a:schemeClr>
                </a:solidFill>
                <a:latin typeface="+mj-ea"/>
                <a:ea typeface="+mj-ea"/>
                <a:cs typeface="微软雅黑" panose="020B0503020204020204" charset="-122"/>
                <a:sym typeface="+mn-ea"/>
              </a:rPr>
              <a:t>3</a:t>
            </a:r>
            <a:endParaRPr altLang="zh-CN" sz="3200" b="1" spc="150" dirty="0">
              <a:ln w="3175">
                <a:noFill/>
                <a:prstDash val="dash"/>
              </a:ln>
              <a:solidFill>
                <a:schemeClr val="dk1">
                  <a:lumMod val="85000"/>
                  <a:lumOff val="15000"/>
                </a:schemeClr>
              </a:solidFill>
              <a:latin typeface="+mj-ea"/>
              <a:ea typeface="+mj-ea"/>
              <a:cs typeface="微软雅黑" panose="020B0503020204020204" charset="-122"/>
              <a:sym typeface="+mn-ea"/>
            </a:endParaRPr>
          </a:p>
        </p:txBody>
      </p:sp>
      <p:sp>
        <p:nvSpPr>
          <p:cNvPr id="2" name="圆角矩形标注 1"/>
          <p:cNvSpPr/>
          <p:nvPr/>
        </p:nvSpPr>
        <p:spPr>
          <a:xfrm>
            <a:off x="2216150" y="1527175"/>
            <a:ext cx="7505700" cy="3324225"/>
          </a:xfrm>
          <a:prstGeom prst="wedgeRoundRectCallout">
            <a:avLst>
              <a:gd name="adj1" fmla="val -51082"/>
              <a:gd name="adj2" fmla="val 73323"/>
              <a:gd name="adj3" fmla="val 16667"/>
            </a:avLst>
          </a:prstGeom>
          <a:gradFill>
            <a:gsLst>
              <a:gs pos="50000">
                <a:srgbClr val="97C8E1"/>
              </a:gs>
              <a:gs pos="0">
                <a:srgbClr val="BADAEB"/>
              </a:gs>
              <a:gs pos="100000">
                <a:srgbClr val="74B5D6"/>
              </a:gs>
            </a:gsLst>
            <a:lin scaled="1"/>
          </a:gra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p>
            <a:pPr indent="304800" fontAlgn="auto">
              <a:lnSpc>
                <a:spcPct val="150000"/>
              </a:lnSpc>
            </a:pPr>
            <a:r>
              <a:rPr lang="zh-CN" altLang="en-US" sz="3200" spc="100" dirty="0">
                <a:solidFill>
                  <a:schemeClr val="tx1"/>
                </a:solidFill>
                <a:uFillTx/>
                <a:latin typeface="+mj-ea"/>
                <a:ea typeface="+mj-ea"/>
                <a:sym typeface="+mn-ea"/>
              </a:rPr>
              <a:t>工作单</a:t>
            </a:r>
            <a:r>
              <a:rPr lang="en-US" altLang="zh-CN" sz="3200" spc="100" dirty="0">
                <a:solidFill>
                  <a:schemeClr val="tx1"/>
                </a:solidFill>
                <a:uFillTx/>
                <a:latin typeface="+mj-ea"/>
                <a:ea typeface="+mj-ea"/>
                <a:sym typeface="+mn-ea"/>
              </a:rPr>
              <a:t>3 </a:t>
            </a:r>
            <a:r>
              <a:rPr lang="zh-CN" altLang="en-US" sz="3200" spc="100" dirty="0">
                <a:solidFill>
                  <a:schemeClr val="tx1"/>
                </a:solidFill>
                <a:uFillTx/>
                <a:latin typeface="+mj-ea"/>
                <a:ea typeface="+mj-ea"/>
                <a:sym typeface="+mn-ea"/>
              </a:rPr>
              <a:t>：</a:t>
            </a:r>
            <a:endParaRPr lang="zh-CN" altLang="en-US" sz="3200" b="0" spc="100" dirty="0">
              <a:solidFill>
                <a:schemeClr val="tx1"/>
              </a:solidFill>
              <a:uFillTx/>
              <a:latin typeface="+mj-ea"/>
              <a:ea typeface="+mj-ea"/>
            </a:endParaRPr>
          </a:p>
          <a:p>
            <a:pPr indent="304800" fontAlgn="auto">
              <a:lnSpc>
                <a:spcPct val="150000"/>
              </a:lnSpc>
            </a:pPr>
            <a:r>
              <a:rPr lang="zh-CN" altLang="en-US" sz="3200" spc="100" dirty="0">
                <a:solidFill>
                  <a:schemeClr val="tx1"/>
                </a:solidFill>
                <a:uFillTx/>
                <a:latin typeface="+mj-ea"/>
                <a:ea typeface="+mj-ea"/>
                <a:sym typeface="+mn-ea"/>
              </a:rPr>
              <a:t>请根据0～1岁婴幼儿的年龄特点和生长需求，为0～1岁婴幼儿合理地安排一日三餐。</a:t>
            </a:r>
            <a:endParaRPr lang="zh-CN" altLang="en-US" sz="3200" spc="100" dirty="0">
              <a:solidFill>
                <a:schemeClr val="tx1"/>
              </a:solidFill>
              <a:uFillTx/>
              <a:latin typeface="+mj-ea"/>
              <a:ea typeface="+mj-ea"/>
              <a:sym typeface="+mn-ea"/>
            </a:endParaRPr>
          </a:p>
        </p:txBody>
      </p:sp>
    </p:spTree>
    <p:custDataLst>
      <p:tags r:id="rId9"/>
    </p:custData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>
            <p:custDataLst>
              <p:tags r:id="rId1"/>
            </p:custDataLst>
          </p:nvPr>
        </p:nvSpPr>
        <p:spPr>
          <a:xfrm>
            <a:off x="0" y="608400"/>
            <a:ext cx="12192000" cy="56412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pic>
        <p:nvPicPr>
          <p:cNvPr id="6" name="图片 5"/>
          <p:cNvPicPr/>
          <p:nvPr>
            <p:custDataLst>
              <p:tags r:id="rId2"/>
            </p:custDataLst>
          </p:nvPr>
        </p:nvPicPr>
        <p:blipFill>
          <a:blip r:embed="rId3" r:link="rId4"/>
          <a:stretch>
            <a:fillRect/>
          </a:stretch>
        </p:blipFill>
        <p:spPr>
          <a:xfrm>
            <a:off x="10571797" y="5346414"/>
            <a:ext cx="1620202" cy="1511586"/>
          </a:xfrm>
          <a:prstGeom prst="rect">
            <a:avLst/>
          </a:prstGeom>
        </p:spPr>
      </p:pic>
      <p:pic>
        <p:nvPicPr>
          <p:cNvPr id="7" name="图片 6"/>
          <p:cNvPicPr/>
          <p:nvPr>
            <p:custDataLst>
              <p:tags r:id="rId5"/>
            </p:custDataLst>
          </p:nvPr>
        </p:nvPicPr>
        <p:blipFill>
          <a:blip r:embed="rId6" r:link="rId7"/>
          <a:stretch>
            <a:fillRect/>
          </a:stretch>
        </p:blipFill>
        <p:spPr>
          <a:xfrm>
            <a:off x="0" y="5749061"/>
            <a:ext cx="1620202" cy="1108939"/>
          </a:xfrm>
          <a:prstGeom prst="rect">
            <a:avLst/>
          </a:prstGeom>
        </p:spPr>
      </p:pic>
      <p:sp>
        <p:nvSpPr>
          <p:cNvPr id="3" name="Title 6"/>
          <p:cNvSpPr txBox="1"/>
          <p:nvPr>
            <p:custDataLst>
              <p:tags r:id="rId8"/>
            </p:custDataLst>
          </p:nvPr>
        </p:nvSpPr>
        <p:spPr>
          <a:xfrm>
            <a:off x="195525" y="1770310"/>
            <a:ext cx="1228780" cy="441720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vert="eaVert" wrap="square" lIns="90170" tIns="46990" rIns="90170" bIns="46990" anchor="ctr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lvl="0">
              <a:lnSpc>
                <a:spcPct val="110000"/>
              </a:lnSpc>
              <a:defRPr/>
            </a:pPr>
            <a:r>
              <a:rPr lang="zh-CN" altLang="en-US" sz="4000" b="1" spc="100">
                <a:uFillTx/>
                <a:latin typeface="+mj-ea"/>
                <a:ea typeface="+mj-ea"/>
                <a:sym typeface="+mn-ea"/>
              </a:rPr>
              <a:t>岗位情景练习</a:t>
            </a:r>
            <a:endParaRPr lang="zh-CN" altLang="en-US" sz="4000" b="1" spc="100" dirty="0">
              <a:ln w="3175">
                <a:noFill/>
                <a:prstDash val="dash"/>
              </a:ln>
              <a:solidFill>
                <a:schemeClr val="tx1">
                  <a:lumMod val="75000"/>
                  <a:lumOff val="25000"/>
                </a:schemeClr>
              </a:solidFill>
              <a:uFillTx/>
              <a:latin typeface="+mj-ea"/>
              <a:ea typeface="+mj-ea"/>
              <a:cs typeface="微软雅黑" panose="020B0503020204020204" charset="-122"/>
              <a:sym typeface="+mn-ea"/>
            </a:endParaRPr>
          </a:p>
        </p:txBody>
      </p:sp>
      <p:sp>
        <p:nvSpPr>
          <p:cNvPr id="4" name="Title 6"/>
          <p:cNvSpPr txBox="1"/>
          <p:nvPr>
            <p:custDataLst>
              <p:tags r:id="rId9"/>
            </p:custDataLst>
          </p:nvPr>
        </p:nvSpPr>
        <p:spPr>
          <a:xfrm>
            <a:off x="1682115" y="636835"/>
            <a:ext cx="8983220" cy="441720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vert="eaVert" wrap="square" lIns="90170" tIns="46990" rIns="90170" bIns="46990" anchor="t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>
              <a:lnSpc>
                <a:spcPct val="200000"/>
              </a:lnSpc>
            </a:pPr>
            <a:br>
              <a:rPr lang="zh-CN" altLang="en-US" sz="1600" spc="100">
                <a:uFillTx/>
                <a:latin typeface="+mj-ea"/>
                <a:ea typeface="+mj-ea"/>
                <a:sym typeface="+mn-ea"/>
              </a:rPr>
            </a:br>
            <a:endParaRPr lang="zh-CN" altLang="en-US" sz="1600" spc="100" dirty="0">
              <a:uFillTx/>
              <a:latin typeface="+mj-ea"/>
              <a:ea typeface="+mj-ea"/>
              <a:sym typeface="+mn-ea"/>
            </a:endParaRPr>
          </a:p>
          <a:p>
            <a:pPr>
              <a:lnSpc>
                <a:spcPct val="200000"/>
              </a:lnSpc>
            </a:pPr>
            <a:endParaRPr lang="zh-CN" altLang="en-US" sz="1600" spc="3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sp>
        <p:nvSpPr>
          <p:cNvPr id="2" name="标题 4"/>
          <p:cNvSpPr>
            <a:spLocks noGrp="1"/>
          </p:cNvSpPr>
          <p:nvPr>
            <p:custDataLst>
              <p:tags r:id="rId10"/>
            </p:custDataLst>
          </p:nvPr>
        </p:nvSpPr>
        <p:spPr>
          <a:xfrm>
            <a:off x="1946275" y="1515110"/>
            <a:ext cx="9436735" cy="2660650"/>
          </a:xfrm>
          <a:prstGeom prst="rect">
            <a:avLst/>
          </a:prstGeom>
        </p:spPr>
        <p:txBody>
          <a:bodyPr vert="horz" wrap="square" lIns="91440" tIns="45720" rIns="91440" bIns="45720" rtlCol="0" anchor="b" anchorCtr="0">
            <a:noAutofit/>
          </a:bodyPr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Pts val="4400"/>
              <a:buFont typeface="Arial" panose="020B0604020202020204" pitchFamily="34" charset="0"/>
              <a:buNone/>
              <a:defRPr sz="4400" b="0" u="none" strike="noStrike" kern="1200" cap="none" spc="400" normalizeH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乐喵体W" panose="00020600040101010101" pitchFamily="18" charset="-122"/>
                <a:cs typeface="+mj-cs"/>
              </a:defRPr>
            </a:lvl1pPr>
          </a:lstStyle>
          <a:p>
            <a:pPr algn="just">
              <a:lnSpc>
                <a:spcPct val="150000"/>
              </a:lnSpc>
            </a:pPr>
            <a:r>
              <a:rPr lang="zh-CN" altLang="en-US" sz="2400" b="1" spc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情景练习2</a:t>
            </a:r>
            <a:r>
              <a:rPr lang="zh-CN" altLang="en-US" sz="2400" spc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：请你到社区去进行调查，了解0～1岁婴幼儿家庭教育在营养喂养上的误区有哪些？并根据这些误区为家长提出合理的改进建议。</a:t>
            </a:r>
            <a:endParaRPr lang="zh-CN" altLang="en-US" sz="2400" spc="100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</p:spTree>
    <p:custDataLst>
      <p:tags r:id="rId1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2" grpId="2"/>
      <p:bldP spid="2" grpId="3"/>
      <p:bldP spid="2" grpId="4"/>
      <p:bldP spid="2" grpId="5"/>
      <p:bldP spid="2" grpId="6"/>
      <p:bldP spid="2" grpId="7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 idx="13"/>
            <p:custDataLst>
              <p:tags r:id="rId1"/>
            </p:custDataLst>
          </p:nvPr>
        </p:nvSpPr>
        <p:spPr>
          <a:xfrm>
            <a:off x="6989128" y="2842578"/>
            <a:ext cx="4359910" cy="1172210"/>
          </a:xfrm>
        </p:spPr>
        <p:txBody>
          <a:bodyPr/>
          <a:lstStyle/>
          <a:p>
            <a:r>
              <a:rPr lang="zh-CN" altLang="en-US"/>
              <a:t>下次见！</a:t>
            </a:r>
            <a:endParaRPr lang="zh-CN" altLang="en-US"/>
          </a:p>
        </p:txBody>
      </p:sp>
    </p:spTree>
    <p:custDataLst>
      <p:tags r:id="rId2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ctrTitle" idx="14"/>
            <p:custDataLst>
              <p:tags r:id="rId1"/>
            </p:custDataLst>
          </p:nvPr>
        </p:nvSpPr>
        <p:spPr>
          <a:xfrm>
            <a:off x="2808605" y="3250565"/>
            <a:ext cx="9109710" cy="2660650"/>
          </a:xfrm>
        </p:spPr>
        <p:txBody>
          <a:bodyPr>
            <a:no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800" b="1" spc="100" dirty="0">
                <a:solidFill>
                  <a:schemeClr val="tx1"/>
                </a:solidFill>
                <a:latin typeface="+mj-ea"/>
                <a:ea typeface="+mj-ea"/>
                <a:cs typeface="+mn-cs"/>
                <a:sym typeface="+mn-ea"/>
              </a:rPr>
              <a:t>一、教学目标</a:t>
            </a:r>
            <a:br>
              <a:rPr lang="zh-CN" altLang="en-US" sz="2800" spc="100" dirty="0">
                <a:solidFill>
                  <a:schemeClr val="tx1"/>
                </a:solidFill>
                <a:latin typeface="+mj-ea"/>
                <a:ea typeface="+mj-ea"/>
                <a:cs typeface="+mn-cs"/>
                <a:sym typeface="+mn-ea"/>
              </a:rPr>
            </a:br>
            <a:r>
              <a:rPr lang="zh-CN" altLang="en-US" sz="2400" b="1" spc="1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知识目标：</a:t>
            </a:r>
            <a:br>
              <a:rPr lang="zh-CN" altLang="en-US" sz="2400" spc="100" dirty="0">
                <a:solidFill>
                  <a:srgbClr val="C00000"/>
                </a:solidFill>
                <a:latin typeface="+mj-ea"/>
                <a:ea typeface="+mj-ea"/>
                <a:cs typeface="+mn-cs"/>
                <a:sym typeface="+mn-ea"/>
              </a:rPr>
            </a:br>
            <a:r>
              <a:rPr lang="zh-CN" altLang="en-US" sz="2400" spc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1.了解0～1岁婴幼儿膳食安排的要点和方法</a:t>
            </a:r>
            <a:br>
              <a:rPr lang="zh-CN" altLang="en-US" sz="2400" spc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</a:br>
            <a:r>
              <a:rPr lang="en-US" altLang="zh-CN" sz="2400" spc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2.</a:t>
            </a:r>
            <a:r>
              <a:rPr lang="zh-CN" altLang="en-US" sz="2400" spc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掌握0～1岁婴幼儿喂养方式的特点</a:t>
            </a:r>
            <a:br>
              <a:rPr lang="zh-CN" altLang="en-US" sz="2400" spc="100" dirty="0">
                <a:solidFill>
                  <a:schemeClr val="tx1"/>
                </a:solidFill>
                <a:latin typeface="+mj-ea"/>
                <a:ea typeface="+mj-ea"/>
                <a:cs typeface="+mn-cs"/>
                <a:sym typeface="+mn-ea"/>
              </a:rPr>
            </a:br>
            <a:r>
              <a:rPr lang="zh-CN" altLang="en-US" sz="2400" b="1" spc="1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能力目标：</a:t>
            </a:r>
            <a:r>
              <a:rPr lang="zh-CN" altLang="en-US" sz="2400" spc="100" dirty="0">
                <a:solidFill>
                  <a:srgbClr val="C00000"/>
                </a:solidFill>
                <a:latin typeface="+mj-ea"/>
                <a:ea typeface="+mj-ea"/>
                <a:cs typeface="+mn-cs"/>
                <a:sym typeface="+mn-ea"/>
              </a:rPr>
              <a:t>	</a:t>
            </a:r>
            <a:br>
              <a:rPr lang="zh-CN" altLang="en-US" sz="2400" spc="100" dirty="0">
                <a:solidFill>
                  <a:schemeClr val="tx1"/>
                </a:solidFill>
                <a:latin typeface="+mj-ea"/>
                <a:ea typeface="+mj-ea"/>
                <a:cs typeface="+mn-cs"/>
                <a:sym typeface="+mn-ea"/>
              </a:rPr>
            </a:br>
            <a:r>
              <a:rPr lang="zh-CN" altLang="en-US" sz="2400" spc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1.学会给0～1岁婴幼儿编制食谱；</a:t>
            </a:r>
            <a:br>
              <a:rPr lang="zh-CN" altLang="en-US" sz="2400" spc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</a:br>
            <a:r>
              <a:rPr lang="zh-CN" altLang="en-US" sz="2400" spc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2.能运用所学的膳食营养卫生保健知识分析婴幼儿的膳食问题。</a:t>
            </a:r>
            <a:br>
              <a:rPr lang="zh-CN" altLang="en-US" sz="2400" spc="100" dirty="0">
                <a:solidFill>
                  <a:schemeClr val="tx1"/>
                </a:solidFill>
                <a:latin typeface="+mj-ea"/>
                <a:ea typeface="+mj-ea"/>
                <a:cs typeface="+mn-cs"/>
                <a:sym typeface="+mn-ea"/>
              </a:rPr>
            </a:br>
            <a:r>
              <a:rPr lang="zh-CN" altLang="en-US" sz="2400" b="1" spc="1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素质目标：</a:t>
            </a:r>
            <a:r>
              <a:rPr lang="zh-CN" altLang="en-US" sz="2400" spc="100" dirty="0">
                <a:solidFill>
                  <a:srgbClr val="C00000"/>
                </a:solidFill>
                <a:latin typeface="+mj-ea"/>
                <a:ea typeface="+mj-ea"/>
                <a:cs typeface="+mn-cs"/>
                <a:sym typeface="+mn-ea"/>
              </a:rPr>
              <a:t>	</a:t>
            </a:r>
            <a:br>
              <a:rPr lang="zh-CN" altLang="en-US" sz="2400" spc="100" dirty="0">
                <a:solidFill>
                  <a:schemeClr val="tx1"/>
                </a:solidFill>
                <a:latin typeface="+mj-ea"/>
                <a:ea typeface="+mj-ea"/>
                <a:cs typeface="+mn-cs"/>
                <a:sym typeface="+mn-ea"/>
              </a:rPr>
            </a:br>
            <a:r>
              <a:rPr lang="zh-CN" altLang="en-US" sz="2400" spc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+mn-cs"/>
                <a:sym typeface="+mn-ea"/>
              </a:rPr>
              <a:t>培植“懂婴幼，爱婴幼，护婴幼、育婴幼”的托育服务情怀与育人情怀，树立家园共育的职业素养。</a:t>
            </a:r>
            <a:r>
              <a:rPr lang="zh-CN" altLang="en-US" sz="2400" spc="100" dirty="0">
                <a:solidFill>
                  <a:schemeClr val="tx1"/>
                </a:solidFill>
                <a:latin typeface="+mj-ea"/>
                <a:ea typeface="+mj-ea"/>
                <a:cs typeface="+mn-cs"/>
                <a:sym typeface="+mn-ea"/>
              </a:rPr>
              <a:t> </a:t>
            </a:r>
            <a:endParaRPr lang="zh-CN" altLang="en-US" sz="2400" spc="100" dirty="0">
              <a:solidFill>
                <a:schemeClr val="tx1"/>
              </a:solidFill>
              <a:latin typeface="+mj-ea"/>
              <a:ea typeface="+mj-ea"/>
              <a:cs typeface="+mn-cs"/>
              <a:sym typeface="+mn-ea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8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5" grpId="2"/>
      <p:bldP spid="5" grpId="3"/>
      <p:bldP spid="5" grpId="4"/>
      <p:bldP spid="5" grpId="5"/>
      <p:bldP spid="5" grpId="6"/>
      <p:bldP spid="5" grpId="7"/>
      <p:bldP spid="5" grpId="8"/>
      <p:bldP spid="5" grpId="9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 24"/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pic>
        <p:nvPicPr>
          <p:cNvPr id="26" name="图片 25"/>
          <p:cNvPicPr/>
          <p:nvPr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11471910" y="6186184"/>
            <a:ext cx="720090" cy="671816"/>
          </a:xfrm>
          <a:prstGeom prst="rect">
            <a:avLst/>
          </a:prstGeom>
        </p:spPr>
      </p:pic>
      <p:pic>
        <p:nvPicPr>
          <p:cNvPr id="27" name="图片 26"/>
          <p:cNvPicPr/>
          <p:nvPr>
            <p:custDataLst>
              <p:tags r:id="rId5"/>
            </p:custDataLst>
          </p:nvPr>
        </p:nvPicPr>
        <p:blipFill>
          <a:blip r:embed="rId6" r:link="rId7" cstate="screen"/>
          <a:stretch>
            <a:fillRect/>
          </a:stretch>
        </p:blipFill>
        <p:spPr>
          <a:xfrm>
            <a:off x="0" y="6365138"/>
            <a:ext cx="720090" cy="492862"/>
          </a:xfrm>
          <a:prstGeom prst="rect">
            <a:avLst/>
          </a:prstGeom>
        </p:spPr>
      </p:pic>
      <p:sp>
        <p:nvSpPr>
          <p:cNvPr id="11" name="Title 6"/>
          <p:cNvSpPr txBox="1"/>
          <p:nvPr>
            <p:custDataLst>
              <p:tags r:id="rId8"/>
            </p:custDataLst>
          </p:nvPr>
        </p:nvSpPr>
        <p:spPr>
          <a:xfrm>
            <a:off x="608399" y="153000"/>
            <a:ext cx="10974649" cy="60840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0170" tIns="46990" rIns="90170" bIns="46990" anchor="b" anchorCtr="0">
            <a:normAutofit lnSpcReduction="10000"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lvl="0">
              <a:lnSpc>
                <a:spcPct val="100000"/>
              </a:lnSpc>
              <a:defRPr/>
            </a:pPr>
            <a:r>
              <a:rPr lang="zh-CN" altLang="en-US" sz="3200" b="1" spc="150">
                <a:ln w="3175">
                  <a:noFill/>
                  <a:prstDash val="dash"/>
                </a:ln>
                <a:latin typeface="+mj-ea"/>
                <a:ea typeface="+mj-ea"/>
                <a:cs typeface="微软雅黑" panose="020B0503020204020204" charset="-122"/>
                <a:sym typeface="+mn-ea"/>
              </a:rPr>
              <a:t>课前答疑</a:t>
            </a:r>
            <a:endParaRPr lang="zh-CN" altLang="en-US" sz="3200" b="1" spc="150" dirty="0">
              <a:ln w="3175">
                <a:noFill/>
                <a:prstDash val="dash"/>
              </a:ln>
              <a:solidFill>
                <a:schemeClr val="dk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幼圆" panose="02010509060101010101" pitchFamily="49" charset="-122"/>
              <a:cs typeface="微软雅黑" panose="020B0503020204020204" charset="-122"/>
            </a:endParaRPr>
          </a:p>
        </p:txBody>
      </p:sp>
      <p:sp>
        <p:nvSpPr>
          <p:cNvPr id="2" name="圆角矩形标注 1"/>
          <p:cNvSpPr/>
          <p:nvPr/>
        </p:nvSpPr>
        <p:spPr>
          <a:xfrm>
            <a:off x="2216150" y="1527175"/>
            <a:ext cx="7505700" cy="3324225"/>
          </a:xfrm>
          <a:prstGeom prst="wedgeRoundRectCallout">
            <a:avLst>
              <a:gd name="adj1" fmla="val -51082"/>
              <a:gd name="adj2" fmla="val 73323"/>
              <a:gd name="adj3" fmla="val 16667"/>
            </a:avLst>
          </a:prstGeom>
          <a:gradFill>
            <a:gsLst>
              <a:gs pos="50000">
                <a:srgbClr val="97C8E1"/>
              </a:gs>
              <a:gs pos="0">
                <a:srgbClr val="BADAEB"/>
              </a:gs>
              <a:gs pos="100000">
                <a:srgbClr val="74B5D6"/>
              </a:gs>
            </a:gsLst>
            <a:lin scaled="1"/>
          </a:gra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p>
            <a:pPr indent="304800" fontAlgn="auto">
              <a:lnSpc>
                <a:spcPct val="150000"/>
              </a:lnSpc>
            </a:pPr>
            <a:r>
              <a:rPr lang="zh-CN" altLang="en-US" sz="3200" spc="100" dirty="0">
                <a:solidFill>
                  <a:schemeClr val="tx1"/>
                </a:solidFill>
                <a:uFillTx/>
                <a:latin typeface="+mj-ea"/>
                <a:ea typeface="+mj-ea"/>
                <a:sym typeface="+mn-ea"/>
              </a:rPr>
              <a:t>工作单</a:t>
            </a:r>
            <a:r>
              <a:rPr lang="en-US" altLang="zh-CN" sz="3200" spc="100" dirty="0">
                <a:solidFill>
                  <a:schemeClr val="tx1"/>
                </a:solidFill>
                <a:uFillTx/>
                <a:latin typeface="+mj-ea"/>
                <a:ea typeface="+mj-ea"/>
                <a:sym typeface="+mn-ea"/>
              </a:rPr>
              <a:t>1 </a:t>
            </a:r>
            <a:r>
              <a:rPr lang="zh-CN" altLang="en-US" sz="3200" spc="100" dirty="0">
                <a:solidFill>
                  <a:schemeClr val="tx1"/>
                </a:solidFill>
                <a:uFillTx/>
                <a:latin typeface="+mj-ea"/>
                <a:ea typeface="+mj-ea"/>
                <a:sym typeface="+mn-ea"/>
              </a:rPr>
              <a:t>：</a:t>
            </a:r>
            <a:endParaRPr lang="zh-CN" altLang="en-US" sz="3200" b="0" spc="100" dirty="0">
              <a:solidFill>
                <a:schemeClr val="tx1"/>
              </a:solidFill>
              <a:uFillTx/>
              <a:latin typeface="+mj-ea"/>
              <a:ea typeface="+mj-ea"/>
            </a:endParaRPr>
          </a:p>
          <a:p>
            <a:pPr indent="304800" fontAlgn="auto">
              <a:lnSpc>
                <a:spcPct val="150000"/>
              </a:lnSpc>
            </a:pPr>
            <a:r>
              <a:rPr lang="zh-CN" altLang="en-US" sz="3200" spc="100" dirty="0">
                <a:solidFill>
                  <a:schemeClr val="tx1"/>
                </a:solidFill>
                <a:uFillTx/>
                <a:latin typeface="+mj-ea"/>
                <a:ea typeface="+mj-ea"/>
                <a:sym typeface="+mn-ea"/>
              </a:rPr>
              <a:t>了解母乳和配方奶的区别以及婴儿母乳喂养的优点</a:t>
            </a:r>
            <a:endParaRPr lang="zh-CN" altLang="en-US" sz="3200" spc="100" dirty="0">
              <a:solidFill>
                <a:schemeClr val="tx1"/>
              </a:solidFill>
              <a:uFillTx/>
              <a:latin typeface="+mj-ea"/>
              <a:ea typeface="+mj-ea"/>
              <a:sym typeface="+mn-ea"/>
            </a:endParaRPr>
          </a:p>
          <a:p>
            <a:pPr algn="ctr"/>
            <a:endParaRPr lang="zh-CN" altLang="en-US" sz="3200" b="0" spc="100" dirty="0">
              <a:solidFill>
                <a:schemeClr val="tx1"/>
              </a:solidFill>
              <a:uFillTx/>
              <a:latin typeface="+mj-ea"/>
              <a:ea typeface="+mj-ea"/>
            </a:endParaRPr>
          </a:p>
        </p:txBody>
      </p:sp>
    </p:spTree>
    <p:custDataLst>
      <p:tags r:id="rId9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文本框 5"/>
          <p:cNvSpPr txBox="1"/>
          <p:nvPr>
            <p:custDataLst>
              <p:tags r:id="rId1"/>
            </p:custDataLst>
          </p:nvPr>
        </p:nvSpPr>
        <p:spPr>
          <a:xfrm>
            <a:off x="625157" y="2282190"/>
            <a:ext cx="697033" cy="834080"/>
          </a:xfrm>
          <a:prstGeom prst="rect">
            <a:avLst/>
          </a:prstGeom>
          <a:noFill/>
        </p:spPr>
        <p:txBody>
          <a:bodyPr wrap="square" rtlCol="0">
            <a:no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3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  <a:sym typeface="Arial" panose="020B0604020202020204" pitchFamily="34" charset="0"/>
              </a:rPr>
              <a:t>1.</a:t>
            </a:r>
            <a:endParaRPr lang="en-US" altLang="zh-CN" sz="3600" b="1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幼圆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89" name="文本框 88"/>
          <p:cNvSpPr txBox="1"/>
          <p:nvPr>
            <p:custDataLst>
              <p:tags r:id="rId2"/>
            </p:custDataLst>
          </p:nvPr>
        </p:nvSpPr>
        <p:spPr>
          <a:xfrm>
            <a:off x="1401445" y="2372360"/>
            <a:ext cx="4688205" cy="473075"/>
          </a:xfrm>
          <a:prstGeom prst="rect">
            <a:avLst/>
          </a:prstGeom>
          <a:noFill/>
        </p:spPr>
        <p:txBody>
          <a:bodyPr wrap="square" lIns="91440" tIns="45720" rIns="91440" bIns="0" anchor="b">
            <a:noAutofit/>
          </a:bodyPr>
          <a:lstStyle/>
          <a:p>
            <a:r>
              <a:rPr lang="zh-CN" altLang="en-US" sz="3200" b="1" spc="20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0～1岁的喂养方式</a:t>
            </a:r>
            <a:endParaRPr lang="zh-CN" altLang="en-US" sz="3200" b="1" spc="200">
              <a:solidFill>
                <a:schemeClr val="tx1">
                  <a:lumMod val="85000"/>
                  <a:lumOff val="1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59" name="文本框 58"/>
          <p:cNvSpPr txBox="1"/>
          <p:nvPr>
            <p:custDataLst>
              <p:tags r:id="rId3"/>
            </p:custDataLst>
          </p:nvPr>
        </p:nvSpPr>
        <p:spPr>
          <a:xfrm>
            <a:off x="1210627" y="577215"/>
            <a:ext cx="4897120" cy="645160"/>
          </a:xfrm>
          <a:prstGeom prst="rect">
            <a:avLst/>
          </a:prstGeom>
          <a:noFill/>
        </p:spPr>
        <p:txBody>
          <a:bodyPr wrap="square" rtlCol="0" anchor="b" anchorCtr="0">
            <a:normAutofit/>
          </a:bodyPr>
          <a:lstStyle/>
          <a:p>
            <a:pPr algn="l"/>
            <a:r>
              <a:rPr lang="zh-CN" altLang="en-US" sz="3600" spc="600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乐喵体W" panose="00020600040101010101" pitchFamily="18" charset="-122"/>
                <a:sym typeface="Arial" panose="020B0604020202020204" pitchFamily="34" charset="0"/>
              </a:rPr>
              <a:t>目录/CONTENTS</a:t>
            </a:r>
            <a:endParaRPr lang="zh-CN" altLang="en-US" sz="3600" spc="600" dirty="0">
              <a:solidFill>
                <a:schemeClr val="tx1">
                  <a:lumMod val="85000"/>
                  <a:lumOff val="15000"/>
                </a:schemeClr>
              </a:solidFill>
              <a:uFillTx/>
              <a:latin typeface="Arial" panose="020B0604020202020204" pitchFamily="34" charset="0"/>
              <a:ea typeface="汉仪乐喵体W" panose="00020600040101010101" pitchFamily="18" charset="-122"/>
              <a:sym typeface="Arial" panose="020B0604020202020204" pitchFamily="34" charset="0"/>
            </a:endParaRPr>
          </a:p>
        </p:txBody>
      </p:sp>
      <p:sp>
        <p:nvSpPr>
          <p:cNvPr id="4" name="文本框 5"/>
          <p:cNvSpPr txBox="1"/>
          <p:nvPr>
            <p:custDataLst>
              <p:tags r:id="rId4"/>
            </p:custDataLst>
          </p:nvPr>
        </p:nvSpPr>
        <p:spPr>
          <a:xfrm>
            <a:off x="625157" y="3161340"/>
            <a:ext cx="697033" cy="834080"/>
          </a:xfrm>
          <a:prstGeom prst="rect">
            <a:avLst/>
          </a:prstGeom>
          <a:noFill/>
        </p:spPr>
        <p:txBody>
          <a:bodyPr wrap="square" rtlCol="0">
            <a:no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4000" b="1" dirty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  <a:sym typeface="Arial" panose="020B0604020202020204" pitchFamily="34" charset="0"/>
              </a:rPr>
              <a:t>2.</a:t>
            </a:r>
            <a:endParaRPr lang="en-US" altLang="zh-CN" sz="4000" b="1" dirty="0">
              <a:solidFill>
                <a:schemeClr val="tx1"/>
              </a:solidFill>
              <a:latin typeface="Arial" panose="020B0604020202020204" pitchFamily="34" charset="0"/>
              <a:ea typeface="幼圆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6" name="文本框 5"/>
          <p:cNvSpPr txBox="1"/>
          <p:nvPr>
            <p:custDataLst>
              <p:tags r:id="rId5"/>
            </p:custDataLst>
          </p:nvPr>
        </p:nvSpPr>
        <p:spPr>
          <a:xfrm>
            <a:off x="1412240" y="3274060"/>
            <a:ext cx="3776980" cy="473075"/>
          </a:xfrm>
          <a:prstGeom prst="rect">
            <a:avLst/>
          </a:prstGeom>
          <a:noFill/>
        </p:spPr>
        <p:txBody>
          <a:bodyPr wrap="square" lIns="91440" tIns="45720" rIns="91440" bIns="0" anchor="b"/>
          <a:lstStyle/>
          <a:p>
            <a:pPr algn="l">
              <a:buClrTx/>
              <a:buSzTx/>
              <a:buFontTx/>
            </a:pPr>
            <a:r>
              <a:rPr lang="zh-CN" altLang="en-US" sz="3200" b="1" spc="20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辅食添加</a:t>
            </a:r>
            <a:endParaRPr lang="zh-CN" altLang="en-US" sz="3200" b="1" spc="200">
              <a:solidFill>
                <a:schemeClr val="tx1">
                  <a:lumMod val="85000"/>
                  <a:lumOff val="1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</p:spTree>
    <p:custDataLst>
      <p:tags r:id="rId6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ctrTitle" idx="14"/>
            <p:custDataLst>
              <p:tags r:id="rId1"/>
            </p:custDataLst>
          </p:nvPr>
        </p:nvSpPr>
        <p:spPr>
          <a:xfrm>
            <a:off x="2896235" y="748665"/>
            <a:ext cx="7897495" cy="1927225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spc="0" dirty="0">
                <a:solidFill>
                  <a:schemeClr val="tx1"/>
                </a:solidFill>
                <a:latin typeface="+mn-lt"/>
                <a:ea typeface="+mn-ea"/>
                <a:cs typeface="+mn-cs"/>
                <a:sym typeface="+mn-ea"/>
              </a:rPr>
              <a:t>思考：不同的喂养方式，对</a:t>
            </a:r>
            <a:r>
              <a:rPr lang="en-US" altLang="zh-CN" sz="3600" spc="0" dirty="0">
                <a:solidFill>
                  <a:schemeClr val="tx1"/>
                </a:solidFill>
                <a:latin typeface="+mn-lt"/>
                <a:ea typeface="+mn-ea"/>
                <a:cs typeface="+mn-cs"/>
                <a:sym typeface="+mn-ea"/>
              </a:rPr>
              <a:t>0-3</a:t>
            </a:r>
            <a:r>
              <a:rPr lang="zh-CN" altLang="en-US" sz="3600" spc="0" dirty="0">
                <a:solidFill>
                  <a:schemeClr val="tx1"/>
                </a:solidFill>
                <a:latin typeface="+mn-lt"/>
                <a:ea typeface="+mn-ea"/>
                <a:cs typeface="+mn-cs"/>
                <a:sym typeface="+mn-ea"/>
              </a:rPr>
              <a:t>岁的婴幼儿有哪些影响？</a:t>
            </a:r>
            <a:endParaRPr lang="zh-CN" altLang="en-US" sz="3600" spc="0" dirty="0">
              <a:solidFill>
                <a:schemeClr val="tx1"/>
              </a:solidFill>
              <a:latin typeface="+mn-lt"/>
              <a:ea typeface="+mn-ea"/>
              <a:cs typeface="+mn-cs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68035" y="2972435"/>
            <a:ext cx="2403475" cy="3319145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pic>
        <p:nvPicPr>
          <p:cNvPr id="10" name="图片 9"/>
          <p:cNvPicPr/>
          <p:nvPr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11471910" y="6186184"/>
            <a:ext cx="720090" cy="671816"/>
          </a:xfrm>
          <a:prstGeom prst="rect">
            <a:avLst/>
          </a:prstGeom>
        </p:spPr>
      </p:pic>
      <p:pic>
        <p:nvPicPr>
          <p:cNvPr id="11" name="图片 10"/>
          <p:cNvPicPr/>
          <p:nvPr>
            <p:custDataLst>
              <p:tags r:id="rId5"/>
            </p:custDataLst>
          </p:nvPr>
        </p:nvPicPr>
        <p:blipFill>
          <a:blip r:embed="rId6" r:link="rId7" cstate="screen"/>
          <a:stretch>
            <a:fillRect/>
          </a:stretch>
        </p:blipFill>
        <p:spPr>
          <a:xfrm>
            <a:off x="0" y="6365138"/>
            <a:ext cx="720090" cy="492862"/>
          </a:xfrm>
          <a:prstGeom prst="rect">
            <a:avLst/>
          </a:prstGeom>
        </p:spPr>
      </p:pic>
      <p:sp>
        <p:nvSpPr>
          <p:cNvPr id="2" name="矩形 1"/>
          <p:cNvSpPr/>
          <p:nvPr>
            <p:custDataLst>
              <p:tags r:id="rId8"/>
            </p:custDataLst>
          </p:nvPr>
        </p:nvSpPr>
        <p:spPr>
          <a:xfrm>
            <a:off x="6208433" y="1907604"/>
            <a:ext cx="5182845" cy="3960956"/>
          </a:xfrm>
          <a:prstGeom prst="rect">
            <a:avLst/>
          </a:prstGeom>
          <a:solidFill>
            <a:schemeClr val="bg2"/>
          </a:solidFill>
          <a:ln>
            <a:noFill/>
          </a:ln>
          <a:effectLst>
            <a:outerShdw blurRad="127000" dist="38100" dir="5400000" algn="t" rotWithShape="0">
              <a:schemeClr val="tx1">
                <a:lumMod val="95000"/>
                <a:lumOff val="5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 fontAlgn="auto">
              <a:lnSpc>
                <a:spcPct val="150000"/>
              </a:lnSpc>
              <a:spcAft>
                <a:spcPts val="800"/>
              </a:spcAft>
              <a:buClr>
                <a:schemeClr val="tx1">
                  <a:lumMod val="65000"/>
                  <a:lumOff val="35000"/>
                </a:schemeClr>
              </a:buClr>
              <a:buFont typeface="Wingdings" panose="05000000000000000000" pitchFamily="2" charset="2"/>
              <a:buChar char="n"/>
            </a:pPr>
            <a:r>
              <a:rPr lang="zh-CN" altLang="en-US" sz="2400" spc="50" dirty="0" smtClean="0">
                <a:ln w="3175">
                  <a:noFill/>
                  <a:prstDash val="dash"/>
                </a:ln>
                <a:solidFill>
                  <a:schemeClr val="tx1"/>
                </a:solidFill>
                <a:effectLst/>
                <a:latin typeface="+mj-ea"/>
                <a:ea typeface="+mj-ea"/>
                <a:cs typeface="微软雅黑" panose="020B0503020204020204" charset="-122"/>
                <a:sym typeface="+mn-ea"/>
              </a:rPr>
              <a:t>从分娩当日到产后第5日为</a:t>
            </a:r>
            <a:r>
              <a:rPr lang="zh-CN" altLang="en-US" sz="2400" spc="50" dirty="0" smtClean="0">
                <a:ln w="3175">
                  <a:noFill/>
                  <a:prstDash val="dash"/>
                </a:ln>
                <a:solidFill>
                  <a:schemeClr val="tx1"/>
                </a:solidFill>
                <a:effectLst/>
                <a:latin typeface="+mj-ea"/>
                <a:ea typeface="+mj-ea"/>
                <a:cs typeface="微软雅黑" panose="020B0503020204020204" charset="-122"/>
                <a:sym typeface="+mn-ea"/>
              </a:rPr>
              <a:t>初乳</a:t>
            </a:r>
            <a:endParaRPr lang="zh-CN" altLang="en-US" sz="2400" spc="50" dirty="0" smtClean="0">
              <a:ln w="3175">
                <a:noFill/>
                <a:prstDash val="dash"/>
              </a:ln>
              <a:solidFill>
                <a:schemeClr val="tx1"/>
              </a:solidFill>
              <a:effectLst/>
              <a:latin typeface="+mj-ea"/>
              <a:ea typeface="+mj-ea"/>
              <a:cs typeface="微软雅黑" panose="020B0503020204020204" charset="-122"/>
              <a:sym typeface="+mn-ea"/>
            </a:endParaRPr>
          </a:p>
          <a:p>
            <a:pPr marL="285750" indent="-285750" fontAlgn="auto">
              <a:lnSpc>
                <a:spcPct val="150000"/>
              </a:lnSpc>
              <a:spcAft>
                <a:spcPts val="800"/>
              </a:spcAft>
              <a:buClr>
                <a:schemeClr val="tx1">
                  <a:lumMod val="65000"/>
                  <a:lumOff val="35000"/>
                </a:schemeClr>
              </a:buClr>
              <a:buFont typeface="Wingdings" panose="05000000000000000000" pitchFamily="2" charset="2"/>
              <a:buChar char="n"/>
            </a:pPr>
            <a:r>
              <a:rPr lang="zh-CN" altLang="en-US" sz="2400" spc="50" dirty="0" smtClean="0">
                <a:ln w="3175">
                  <a:noFill/>
                  <a:prstDash val="dash"/>
                </a:ln>
                <a:solidFill>
                  <a:schemeClr val="tx1"/>
                </a:solidFill>
                <a:effectLst/>
                <a:latin typeface="+mj-ea"/>
                <a:ea typeface="+mj-ea"/>
                <a:cs typeface="微软雅黑" panose="020B0503020204020204" charset="-122"/>
                <a:sym typeface="+mn-ea"/>
              </a:rPr>
              <a:t>产后第5～14日的乳汁为过渡乳</a:t>
            </a:r>
            <a:endParaRPr lang="zh-CN" altLang="en-US" sz="2400" spc="50" dirty="0" smtClean="0">
              <a:ln w="3175">
                <a:noFill/>
                <a:prstDash val="dash"/>
              </a:ln>
              <a:solidFill>
                <a:schemeClr val="tx1"/>
              </a:solidFill>
              <a:effectLst/>
              <a:latin typeface="+mj-ea"/>
              <a:ea typeface="+mj-ea"/>
              <a:cs typeface="微软雅黑" panose="020B0503020204020204" charset="-122"/>
              <a:sym typeface="+mn-ea"/>
            </a:endParaRPr>
          </a:p>
          <a:p>
            <a:pPr marL="285750" indent="-285750" fontAlgn="auto">
              <a:lnSpc>
                <a:spcPct val="150000"/>
              </a:lnSpc>
              <a:spcAft>
                <a:spcPts val="800"/>
              </a:spcAft>
              <a:buClr>
                <a:schemeClr val="tx1">
                  <a:lumMod val="65000"/>
                  <a:lumOff val="35000"/>
                </a:schemeClr>
              </a:buClr>
              <a:buFont typeface="Wingdings" panose="05000000000000000000" pitchFamily="2" charset="2"/>
              <a:buChar char="n"/>
            </a:pPr>
            <a:r>
              <a:rPr lang="zh-CN" altLang="en-US" sz="2400" spc="50" dirty="0" smtClean="0">
                <a:ln w="3175">
                  <a:noFill/>
                  <a:prstDash val="dash"/>
                </a:ln>
                <a:solidFill>
                  <a:schemeClr val="tx1"/>
                </a:solidFill>
                <a:effectLst/>
                <a:latin typeface="+mj-ea"/>
                <a:ea typeface="+mj-ea"/>
                <a:cs typeface="微软雅黑" panose="020B0503020204020204" charset="-122"/>
                <a:sym typeface="+mn-ea"/>
              </a:rPr>
              <a:t>产后第14日以后的乳汁为成熟乳</a:t>
            </a:r>
            <a:endParaRPr lang="zh-CN" altLang="en-US" sz="2400" spc="50" dirty="0" smtClean="0">
              <a:ln w="3175">
                <a:noFill/>
                <a:prstDash val="dash"/>
              </a:ln>
              <a:solidFill>
                <a:schemeClr val="tx1"/>
              </a:solidFill>
              <a:effectLst/>
              <a:latin typeface="+mj-ea"/>
              <a:ea typeface="+mj-ea"/>
              <a:cs typeface="微软雅黑" panose="020B0503020204020204" charset="-122"/>
              <a:sym typeface="+mn-ea"/>
            </a:endParaRPr>
          </a:p>
          <a:p>
            <a:pPr marL="285750" indent="-285750" fontAlgn="auto">
              <a:lnSpc>
                <a:spcPct val="150000"/>
              </a:lnSpc>
              <a:spcAft>
                <a:spcPts val="800"/>
              </a:spcAft>
              <a:buClr>
                <a:schemeClr val="tx1">
                  <a:lumMod val="65000"/>
                  <a:lumOff val="35000"/>
                </a:schemeClr>
              </a:buClr>
              <a:buFont typeface="Wingdings" panose="05000000000000000000" pitchFamily="2" charset="2"/>
              <a:buChar char="n"/>
            </a:pPr>
            <a:r>
              <a:rPr lang="zh-CN" altLang="en-US" sz="2400" spc="50" dirty="0" smtClean="0">
                <a:ln w="3175">
                  <a:noFill/>
                  <a:prstDash val="dash"/>
                </a:ln>
                <a:solidFill>
                  <a:schemeClr val="tx1"/>
                </a:solidFill>
                <a:effectLst/>
                <a:latin typeface="+mj-ea"/>
                <a:ea typeface="+mj-ea"/>
                <a:cs typeface="微软雅黑" panose="020B0503020204020204" charset="-122"/>
                <a:sym typeface="+mn-ea"/>
              </a:rPr>
              <a:t>产后10个月以后的乳汁为晚乳。</a:t>
            </a:r>
            <a:endParaRPr lang="zh-CN" altLang="en-US" sz="2400" spc="50" dirty="0" smtClean="0">
              <a:ln w="3175">
                <a:noFill/>
                <a:prstDash val="dash"/>
              </a:ln>
              <a:solidFill>
                <a:schemeClr val="tx1"/>
              </a:solidFill>
              <a:effectLst/>
              <a:latin typeface="+mj-ea"/>
              <a:ea typeface="+mj-ea"/>
              <a:cs typeface="微软雅黑" panose="020B0503020204020204" charset="-122"/>
              <a:sym typeface="+mn-ea"/>
            </a:endParaRPr>
          </a:p>
        </p:txBody>
      </p:sp>
      <p:sp>
        <p:nvSpPr>
          <p:cNvPr id="3" name="折角形 33"/>
          <p:cNvSpPr/>
          <p:nvPr>
            <p:custDataLst>
              <p:tags r:id="rId9"/>
            </p:custDataLst>
          </p:nvPr>
        </p:nvSpPr>
        <p:spPr>
          <a:xfrm>
            <a:off x="660400" y="1907540"/>
            <a:ext cx="5487670" cy="3969385"/>
          </a:xfrm>
          <a:prstGeom prst="foldedCorner">
            <a:avLst>
              <a:gd name="adj" fmla="val 16445"/>
            </a:avLst>
          </a:prstGeom>
          <a:solidFill>
            <a:schemeClr val="bg2"/>
          </a:solidFill>
          <a:ln>
            <a:noFill/>
          </a:ln>
          <a:effectLst>
            <a:outerShdw blurRad="127000" dist="38100" dir="5400000" algn="t" rotWithShape="0">
              <a:schemeClr val="tx1">
                <a:lumMod val="95000"/>
                <a:lumOff val="5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sp>
        <p:nvSpPr>
          <p:cNvPr id="4" name="任意多边形 8"/>
          <p:cNvSpPr/>
          <p:nvPr>
            <p:custDataLst>
              <p:tags r:id="rId10"/>
            </p:custDataLst>
          </p:nvPr>
        </p:nvSpPr>
        <p:spPr>
          <a:xfrm>
            <a:off x="918565" y="1591374"/>
            <a:ext cx="462915" cy="664845"/>
          </a:xfrm>
          <a:custGeom>
            <a:avLst/>
            <a:gdLst>
              <a:gd name="connsiteX0" fmla="*/ 0 w 1500"/>
              <a:gd name="connsiteY0" fmla="*/ 0 h 1449"/>
              <a:gd name="connsiteX1" fmla="*/ 1500 w 1500"/>
              <a:gd name="connsiteY1" fmla="*/ 0 h 1449"/>
              <a:gd name="connsiteX2" fmla="*/ 1500 w 1500"/>
              <a:gd name="connsiteY2" fmla="*/ 1449 h 1449"/>
              <a:gd name="connsiteX3" fmla="*/ 768 w 1500"/>
              <a:gd name="connsiteY3" fmla="*/ 1098 h 1449"/>
              <a:gd name="connsiteX4" fmla="*/ 0 w 1500"/>
              <a:gd name="connsiteY4" fmla="*/ 1449 h 1449"/>
              <a:gd name="connsiteX5" fmla="*/ 0 w 1500"/>
              <a:gd name="connsiteY5" fmla="*/ 0 h 14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00" h="1449">
                <a:moveTo>
                  <a:pt x="0" y="0"/>
                </a:moveTo>
                <a:lnTo>
                  <a:pt x="1500" y="0"/>
                </a:lnTo>
                <a:lnTo>
                  <a:pt x="1500" y="1449"/>
                </a:lnTo>
                <a:lnTo>
                  <a:pt x="768" y="1098"/>
                </a:lnTo>
                <a:lnTo>
                  <a:pt x="0" y="1449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sp>
        <p:nvSpPr>
          <p:cNvPr id="5" name="Title 6"/>
          <p:cNvSpPr txBox="1"/>
          <p:nvPr>
            <p:custDataLst>
              <p:tags r:id="rId11"/>
            </p:custDataLst>
          </p:nvPr>
        </p:nvSpPr>
        <p:spPr>
          <a:xfrm>
            <a:off x="608330" y="2482850"/>
            <a:ext cx="5183505" cy="281241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72000" tIns="0" rIns="72000" bIns="0" anchor="ctr" anchorCtr="0"/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285750" indent="-285750" fontAlgn="auto">
              <a:lnSpc>
                <a:spcPct val="150000"/>
              </a:lnSpc>
              <a:spcAft>
                <a:spcPts val="800"/>
              </a:spcAft>
              <a:buClr>
                <a:schemeClr val="tx1">
                  <a:lumMod val="65000"/>
                  <a:lumOff val="35000"/>
                </a:schemeClr>
              </a:buClr>
              <a:buFont typeface="Wingdings" panose="05000000000000000000" pitchFamily="2" charset="2"/>
              <a:buChar char="n"/>
            </a:pPr>
            <a:r>
              <a:rPr sz="2400" spc="50" dirty="0">
                <a:ln w="3175">
                  <a:noFill/>
                  <a:prstDash val="dash"/>
                </a:ln>
                <a:solidFill>
                  <a:schemeClr val="tx1"/>
                </a:solidFill>
                <a:latin typeface="+mj-ea"/>
                <a:ea typeface="+mj-ea"/>
                <a:cs typeface="微软雅黑" panose="020B0503020204020204" charset="-122"/>
              </a:rPr>
              <a:t>营养成分齐全，易于吸收</a:t>
            </a:r>
            <a:endParaRPr sz="2400" spc="50" dirty="0">
              <a:ln w="3175">
                <a:noFill/>
                <a:prstDash val="dash"/>
              </a:ln>
              <a:solidFill>
                <a:schemeClr val="tx1"/>
              </a:solidFill>
              <a:latin typeface="+mj-ea"/>
              <a:ea typeface="+mj-ea"/>
              <a:cs typeface="微软雅黑" panose="020B0503020204020204" charset="-122"/>
            </a:endParaRPr>
          </a:p>
          <a:p>
            <a:pPr marL="285750" indent="-285750" fontAlgn="auto">
              <a:lnSpc>
                <a:spcPct val="150000"/>
              </a:lnSpc>
              <a:spcAft>
                <a:spcPts val="800"/>
              </a:spcAft>
              <a:buClr>
                <a:schemeClr val="tx1">
                  <a:lumMod val="65000"/>
                  <a:lumOff val="35000"/>
                </a:schemeClr>
              </a:buClr>
              <a:buFont typeface="Wingdings" panose="05000000000000000000" pitchFamily="2" charset="2"/>
              <a:buChar char="n"/>
            </a:pPr>
            <a:r>
              <a:rPr sz="2400" spc="50" dirty="0">
                <a:ln w="3175">
                  <a:noFill/>
                  <a:prstDash val="dash"/>
                </a:ln>
                <a:solidFill>
                  <a:schemeClr val="tx1"/>
                </a:solidFill>
                <a:latin typeface="+mj-ea"/>
                <a:ea typeface="+mj-ea"/>
                <a:cs typeface="微软雅黑" panose="020B0503020204020204" charset="-122"/>
              </a:rPr>
              <a:t>提高婴幼儿抗病能力</a:t>
            </a:r>
            <a:endParaRPr sz="2400" spc="50" dirty="0">
              <a:ln w="3175">
                <a:noFill/>
                <a:prstDash val="dash"/>
              </a:ln>
              <a:solidFill>
                <a:schemeClr val="tx1"/>
              </a:solidFill>
              <a:latin typeface="+mj-ea"/>
              <a:ea typeface="+mj-ea"/>
              <a:cs typeface="微软雅黑" panose="020B0503020204020204" charset="-122"/>
            </a:endParaRPr>
          </a:p>
          <a:p>
            <a:pPr marL="285750" indent="-285750" fontAlgn="auto">
              <a:lnSpc>
                <a:spcPct val="150000"/>
              </a:lnSpc>
              <a:spcAft>
                <a:spcPts val="800"/>
              </a:spcAft>
              <a:buClr>
                <a:schemeClr val="tx1">
                  <a:lumMod val="65000"/>
                  <a:lumOff val="35000"/>
                </a:schemeClr>
              </a:buClr>
              <a:buFont typeface="Wingdings" panose="05000000000000000000" pitchFamily="2" charset="2"/>
              <a:buChar char="n"/>
            </a:pPr>
            <a:r>
              <a:rPr sz="2400" spc="50" dirty="0">
                <a:ln w="3175">
                  <a:noFill/>
                  <a:prstDash val="dash"/>
                </a:ln>
                <a:solidFill>
                  <a:schemeClr val="tx1"/>
                </a:solidFill>
                <a:latin typeface="+mj-ea"/>
                <a:ea typeface="+mj-ea"/>
                <a:cs typeface="微软雅黑" panose="020B0503020204020204" charset="-122"/>
              </a:rPr>
              <a:t>温度适宜，无菌、经济等</a:t>
            </a:r>
            <a:endParaRPr sz="2400" spc="50" dirty="0">
              <a:ln w="3175">
                <a:noFill/>
                <a:prstDash val="dash"/>
              </a:ln>
              <a:solidFill>
                <a:schemeClr val="tx1"/>
              </a:solidFill>
              <a:latin typeface="+mj-ea"/>
              <a:ea typeface="+mj-ea"/>
              <a:cs typeface="微软雅黑" panose="020B0503020204020204" charset="-122"/>
            </a:endParaRPr>
          </a:p>
        </p:txBody>
      </p:sp>
      <p:sp>
        <p:nvSpPr>
          <p:cNvPr id="12" name="Title 6"/>
          <p:cNvSpPr txBox="1"/>
          <p:nvPr>
            <p:custDataLst>
              <p:tags r:id="rId12"/>
            </p:custDataLst>
          </p:nvPr>
        </p:nvSpPr>
        <p:spPr>
          <a:xfrm>
            <a:off x="608399" y="172050"/>
            <a:ext cx="10974649" cy="60840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0000" tIns="46800" rIns="90000" bIns="46800" anchor="b" anchorCtr="0">
            <a:normAutofit lnSpcReduction="10000"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lvl="0">
              <a:lnSpc>
                <a:spcPct val="100000"/>
              </a:lnSpc>
              <a:defRPr/>
            </a:pPr>
            <a:r>
              <a:rPr lang="zh-CN" altLang="en-US" sz="3200" b="1" spc="150" dirty="0">
                <a:ln w="3175">
                  <a:noFill/>
                  <a:prstDash val="dash"/>
                </a:ln>
                <a:solidFill>
                  <a:schemeClr val="tx1"/>
                </a:solidFill>
                <a:latin typeface="+mj-ea"/>
                <a:ea typeface="+mj-ea"/>
                <a:cs typeface="微软雅黑" panose="020B0503020204020204" charset="-122"/>
              </a:rPr>
              <a:t>一、0～1岁的喂养方式</a:t>
            </a:r>
            <a:endParaRPr lang="zh-CN" altLang="en-US" sz="3200" b="1" spc="150" dirty="0">
              <a:ln w="3175">
                <a:noFill/>
                <a:prstDash val="dash"/>
              </a:ln>
              <a:solidFill>
                <a:schemeClr val="tx1"/>
              </a:solidFill>
              <a:latin typeface="+mj-ea"/>
              <a:ea typeface="+mj-ea"/>
              <a:cs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381760" y="991870"/>
            <a:ext cx="397764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dirty="0">
                <a:sym typeface="+mn-ea"/>
              </a:rPr>
              <a:t>（一）母乳喂养</a:t>
            </a:r>
            <a:endParaRPr lang="zh-CN" altLang="en-US" sz="2800" dirty="0">
              <a:sym typeface="+mn-ea"/>
            </a:endParaRPr>
          </a:p>
        </p:txBody>
      </p:sp>
      <p:sp>
        <p:nvSpPr>
          <p:cNvPr id="7" name="文本框 6"/>
          <p:cNvSpPr txBox="1"/>
          <p:nvPr>
            <p:custDataLst>
              <p:tags r:id="rId13"/>
            </p:custDataLst>
          </p:nvPr>
        </p:nvSpPr>
        <p:spPr>
          <a:xfrm>
            <a:off x="6682740" y="1960880"/>
            <a:ext cx="423481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 dirty="0">
                <a:sym typeface="+mn-ea"/>
              </a:rPr>
              <a:t>2.</a:t>
            </a:r>
            <a:r>
              <a:rPr lang="zh-CN" altLang="en-US" sz="2800" dirty="0">
                <a:sym typeface="+mn-ea"/>
              </a:rPr>
              <a:t>母乳成分的变化</a:t>
            </a:r>
            <a:endParaRPr lang="zh-CN" altLang="en-US" sz="2800" dirty="0"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788795" y="2037715"/>
            <a:ext cx="315722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/>
              <a:t>1.母乳喂养的优点</a:t>
            </a:r>
            <a:endParaRPr lang="zh-CN" altLang="en-US" sz="2800"/>
          </a:p>
        </p:txBody>
      </p:sp>
    </p:spTree>
    <p:custDataLst>
      <p:tags r:id="rId14"/>
    </p:custData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pic>
        <p:nvPicPr>
          <p:cNvPr id="10" name="图片 9"/>
          <p:cNvPicPr/>
          <p:nvPr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11471910" y="6186184"/>
            <a:ext cx="720090" cy="671816"/>
          </a:xfrm>
          <a:prstGeom prst="rect">
            <a:avLst/>
          </a:prstGeom>
        </p:spPr>
      </p:pic>
      <p:pic>
        <p:nvPicPr>
          <p:cNvPr id="11" name="图片 10"/>
          <p:cNvPicPr/>
          <p:nvPr>
            <p:custDataLst>
              <p:tags r:id="rId5"/>
            </p:custDataLst>
          </p:nvPr>
        </p:nvPicPr>
        <p:blipFill>
          <a:blip r:embed="rId6" r:link="rId7" cstate="screen"/>
          <a:stretch>
            <a:fillRect/>
          </a:stretch>
        </p:blipFill>
        <p:spPr>
          <a:xfrm>
            <a:off x="0" y="6365138"/>
            <a:ext cx="720090" cy="492862"/>
          </a:xfrm>
          <a:prstGeom prst="rect">
            <a:avLst/>
          </a:prstGeom>
        </p:spPr>
      </p:pic>
      <p:sp>
        <p:nvSpPr>
          <p:cNvPr id="2" name="矩形 1"/>
          <p:cNvSpPr/>
          <p:nvPr>
            <p:custDataLst>
              <p:tags r:id="rId8"/>
            </p:custDataLst>
          </p:nvPr>
        </p:nvSpPr>
        <p:spPr>
          <a:xfrm>
            <a:off x="6208433" y="1907604"/>
            <a:ext cx="5182845" cy="3960956"/>
          </a:xfrm>
          <a:prstGeom prst="rect">
            <a:avLst/>
          </a:prstGeom>
          <a:solidFill>
            <a:schemeClr val="bg2"/>
          </a:solidFill>
          <a:ln>
            <a:noFill/>
          </a:ln>
          <a:effectLst>
            <a:outerShdw blurRad="127000" dist="38100" dir="5400000" algn="t" rotWithShape="0">
              <a:schemeClr val="tx1">
                <a:lumMod val="95000"/>
                <a:lumOff val="5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 fontAlgn="auto">
              <a:lnSpc>
                <a:spcPct val="150000"/>
              </a:lnSpc>
              <a:spcAft>
                <a:spcPts val="800"/>
              </a:spcAft>
              <a:buClr>
                <a:schemeClr val="tx1">
                  <a:lumMod val="65000"/>
                  <a:lumOff val="35000"/>
                </a:schemeClr>
              </a:buClr>
              <a:buFont typeface="Wingdings" panose="05000000000000000000" pitchFamily="2" charset="2"/>
              <a:buChar char="n"/>
            </a:pPr>
            <a:r>
              <a:rPr lang="zh-CN" altLang="en-US" sz="2400" spc="50" dirty="0" smtClean="0">
                <a:ln w="3175">
                  <a:noFill/>
                  <a:prstDash val="dash"/>
                </a:ln>
                <a:solidFill>
                  <a:schemeClr val="tx1"/>
                </a:solidFill>
                <a:effectLst/>
                <a:latin typeface="+mj-ea"/>
                <a:ea typeface="+mj-ea"/>
                <a:cs typeface="微软雅黑" panose="020B0503020204020204" charset="-122"/>
                <a:sym typeface="+mn-ea"/>
              </a:rPr>
              <a:t>母乳感染HIV或有未治疗的淋病</a:t>
            </a:r>
            <a:endParaRPr lang="zh-CN" altLang="en-US" sz="2400" spc="50" dirty="0" smtClean="0">
              <a:ln w="3175">
                <a:noFill/>
                <a:prstDash val="dash"/>
              </a:ln>
              <a:solidFill>
                <a:schemeClr val="tx1"/>
              </a:solidFill>
              <a:effectLst/>
              <a:latin typeface="+mj-ea"/>
              <a:ea typeface="+mj-ea"/>
              <a:cs typeface="微软雅黑" panose="020B0503020204020204" charset="-122"/>
              <a:sym typeface="+mn-ea"/>
            </a:endParaRPr>
          </a:p>
          <a:p>
            <a:pPr marL="285750" indent="-285750" fontAlgn="auto">
              <a:lnSpc>
                <a:spcPct val="150000"/>
              </a:lnSpc>
              <a:spcAft>
                <a:spcPts val="800"/>
              </a:spcAft>
              <a:buClr>
                <a:schemeClr val="tx1">
                  <a:lumMod val="65000"/>
                  <a:lumOff val="35000"/>
                </a:schemeClr>
              </a:buClr>
              <a:buFont typeface="Wingdings" panose="05000000000000000000" pitchFamily="2" charset="2"/>
              <a:buChar char="n"/>
            </a:pPr>
            <a:r>
              <a:rPr lang="zh-CN" altLang="en-US" sz="2400" spc="50" dirty="0" smtClean="0">
                <a:ln w="3175">
                  <a:noFill/>
                  <a:prstDash val="dash"/>
                </a:ln>
                <a:solidFill>
                  <a:schemeClr val="tx1"/>
                </a:solidFill>
                <a:effectLst/>
                <a:latin typeface="+mj-ea"/>
                <a:ea typeface="+mj-ea"/>
                <a:cs typeface="微软雅黑" panose="020B0503020204020204" charset="-122"/>
                <a:sym typeface="+mn-ea"/>
              </a:rPr>
              <a:t>乳头乳晕或乳房其他部位出现疱疹病变</a:t>
            </a:r>
            <a:endParaRPr lang="zh-CN" altLang="en-US" sz="2400" spc="50" dirty="0" smtClean="0">
              <a:ln w="3175">
                <a:noFill/>
                <a:prstDash val="dash"/>
              </a:ln>
              <a:solidFill>
                <a:schemeClr val="tx1"/>
              </a:solidFill>
              <a:effectLst/>
              <a:latin typeface="+mj-ea"/>
              <a:ea typeface="+mj-ea"/>
              <a:cs typeface="微软雅黑" panose="020B0503020204020204" charset="-122"/>
              <a:sym typeface="+mn-ea"/>
            </a:endParaRPr>
          </a:p>
          <a:p>
            <a:pPr marL="285750" indent="-285750" fontAlgn="auto">
              <a:lnSpc>
                <a:spcPct val="150000"/>
              </a:lnSpc>
              <a:spcAft>
                <a:spcPts val="800"/>
              </a:spcAft>
              <a:buClr>
                <a:schemeClr val="tx1">
                  <a:lumMod val="65000"/>
                  <a:lumOff val="35000"/>
                </a:schemeClr>
              </a:buClr>
              <a:buFont typeface="Wingdings" panose="05000000000000000000" pitchFamily="2" charset="2"/>
              <a:buChar char="n"/>
            </a:pPr>
            <a:r>
              <a:rPr lang="zh-CN" altLang="en-US" sz="2400" spc="50" dirty="0" smtClean="0">
                <a:ln w="3175">
                  <a:noFill/>
                  <a:prstDash val="dash"/>
                </a:ln>
                <a:solidFill>
                  <a:schemeClr val="tx1"/>
                </a:solidFill>
                <a:effectLst/>
                <a:latin typeface="+mj-ea"/>
                <a:ea typeface="+mj-ea"/>
                <a:cs typeface="微软雅黑" panose="020B0503020204020204" charset="-122"/>
                <a:sym typeface="+mn-ea"/>
              </a:rPr>
              <a:t>患有严重疾病（如活动性结核病、慢性肾炎、糖尿病等情况）</a:t>
            </a:r>
            <a:endParaRPr lang="en-US" altLang="zh-CN" sz="2400" spc="50" dirty="0" smtClean="0">
              <a:ln w="3175">
                <a:noFill/>
                <a:prstDash val="dash"/>
              </a:ln>
              <a:solidFill>
                <a:schemeClr val="tx1"/>
              </a:solidFill>
              <a:effectLst/>
              <a:latin typeface="+mj-ea"/>
              <a:ea typeface="+mj-ea"/>
              <a:cs typeface="微软雅黑" panose="020B0503020204020204" charset="-122"/>
              <a:sym typeface="+mn-ea"/>
            </a:endParaRPr>
          </a:p>
        </p:txBody>
      </p:sp>
      <p:sp>
        <p:nvSpPr>
          <p:cNvPr id="3" name="折角形 33"/>
          <p:cNvSpPr/>
          <p:nvPr>
            <p:custDataLst>
              <p:tags r:id="rId9"/>
            </p:custDataLst>
          </p:nvPr>
        </p:nvSpPr>
        <p:spPr>
          <a:xfrm>
            <a:off x="660400" y="1907540"/>
            <a:ext cx="5487670" cy="3969385"/>
          </a:xfrm>
          <a:prstGeom prst="foldedCorner">
            <a:avLst>
              <a:gd name="adj" fmla="val 16445"/>
            </a:avLst>
          </a:prstGeom>
          <a:solidFill>
            <a:schemeClr val="bg2"/>
          </a:solidFill>
          <a:ln>
            <a:noFill/>
          </a:ln>
          <a:effectLst>
            <a:outerShdw blurRad="127000" dist="38100" dir="5400000" algn="t" rotWithShape="0">
              <a:schemeClr val="tx1">
                <a:lumMod val="95000"/>
                <a:lumOff val="5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sp>
        <p:nvSpPr>
          <p:cNvPr id="4" name="任意多边形 8"/>
          <p:cNvSpPr/>
          <p:nvPr>
            <p:custDataLst>
              <p:tags r:id="rId10"/>
            </p:custDataLst>
          </p:nvPr>
        </p:nvSpPr>
        <p:spPr>
          <a:xfrm>
            <a:off x="918565" y="1591374"/>
            <a:ext cx="462915" cy="664845"/>
          </a:xfrm>
          <a:custGeom>
            <a:avLst/>
            <a:gdLst>
              <a:gd name="connsiteX0" fmla="*/ 0 w 1500"/>
              <a:gd name="connsiteY0" fmla="*/ 0 h 1449"/>
              <a:gd name="connsiteX1" fmla="*/ 1500 w 1500"/>
              <a:gd name="connsiteY1" fmla="*/ 0 h 1449"/>
              <a:gd name="connsiteX2" fmla="*/ 1500 w 1500"/>
              <a:gd name="connsiteY2" fmla="*/ 1449 h 1449"/>
              <a:gd name="connsiteX3" fmla="*/ 768 w 1500"/>
              <a:gd name="connsiteY3" fmla="*/ 1098 h 1449"/>
              <a:gd name="connsiteX4" fmla="*/ 0 w 1500"/>
              <a:gd name="connsiteY4" fmla="*/ 1449 h 1449"/>
              <a:gd name="connsiteX5" fmla="*/ 0 w 1500"/>
              <a:gd name="connsiteY5" fmla="*/ 0 h 14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00" h="1449">
                <a:moveTo>
                  <a:pt x="0" y="0"/>
                </a:moveTo>
                <a:lnTo>
                  <a:pt x="1500" y="0"/>
                </a:lnTo>
                <a:lnTo>
                  <a:pt x="1500" y="1449"/>
                </a:lnTo>
                <a:lnTo>
                  <a:pt x="768" y="1098"/>
                </a:lnTo>
                <a:lnTo>
                  <a:pt x="0" y="1449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sp>
        <p:nvSpPr>
          <p:cNvPr id="5" name="Title 6"/>
          <p:cNvSpPr txBox="1"/>
          <p:nvPr>
            <p:custDataLst>
              <p:tags r:id="rId11"/>
            </p:custDataLst>
          </p:nvPr>
        </p:nvSpPr>
        <p:spPr>
          <a:xfrm>
            <a:off x="608330" y="2482850"/>
            <a:ext cx="5183505" cy="281241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72000" tIns="0" rIns="72000" bIns="0" anchor="ctr" anchorCtr="0"/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285750" indent="-285750" fontAlgn="auto">
              <a:lnSpc>
                <a:spcPct val="150000"/>
              </a:lnSpc>
              <a:spcAft>
                <a:spcPts val="800"/>
              </a:spcAft>
              <a:buClr>
                <a:schemeClr val="tx1">
                  <a:lumMod val="65000"/>
                  <a:lumOff val="35000"/>
                </a:schemeClr>
              </a:buClr>
              <a:buFont typeface="Wingdings" panose="05000000000000000000" pitchFamily="2" charset="2"/>
              <a:buChar char="n"/>
            </a:pPr>
            <a:r>
              <a:rPr sz="2400" spc="50" dirty="0">
                <a:ln w="3175">
                  <a:noFill/>
                  <a:prstDash val="dash"/>
                </a:ln>
                <a:solidFill>
                  <a:schemeClr val="tx1"/>
                </a:solidFill>
                <a:latin typeface="+mj-ea"/>
                <a:ea typeface="+mj-ea"/>
                <a:cs typeface="微软雅黑" panose="020B0503020204020204" charset="-122"/>
              </a:rPr>
              <a:t>宝宝的头和身体呈一条直线</a:t>
            </a:r>
            <a:endParaRPr sz="2400" spc="50" dirty="0">
              <a:ln w="3175">
                <a:noFill/>
                <a:prstDash val="dash"/>
              </a:ln>
              <a:solidFill>
                <a:schemeClr val="tx1"/>
              </a:solidFill>
              <a:latin typeface="+mj-ea"/>
              <a:ea typeface="+mj-ea"/>
              <a:cs typeface="微软雅黑" panose="020B0503020204020204" charset="-122"/>
            </a:endParaRPr>
          </a:p>
          <a:p>
            <a:pPr marL="285750" indent="-285750" fontAlgn="auto">
              <a:lnSpc>
                <a:spcPct val="150000"/>
              </a:lnSpc>
              <a:spcAft>
                <a:spcPts val="800"/>
              </a:spcAft>
              <a:buClr>
                <a:schemeClr val="tx1">
                  <a:lumMod val="65000"/>
                  <a:lumOff val="35000"/>
                </a:schemeClr>
              </a:buClr>
              <a:buFont typeface="Wingdings" panose="05000000000000000000" pitchFamily="2" charset="2"/>
              <a:buChar char="n"/>
            </a:pPr>
            <a:r>
              <a:rPr sz="2400" spc="50" dirty="0">
                <a:ln w="3175">
                  <a:noFill/>
                  <a:prstDash val="dash"/>
                </a:ln>
                <a:solidFill>
                  <a:schemeClr val="tx1"/>
                </a:solidFill>
                <a:latin typeface="+mj-ea"/>
                <a:ea typeface="+mj-ea"/>
                <a:cs typeface="微软雅黑" panose="020B0503020204020204" charset="-122"/>
              </a:rPr>
              <a:t>宝宝面向母亲并整个身体靠近母亲</a:t>
            </a:r>
            <a:endParaRPr sz="2400" spc="50" dirty="0">
              <a:ln w="3175">
                <a:noFill/>
                <a:prstDash val="dash"/>
              </a:ln>
              <a:solidFill>
                <a:schemeClr val="tx1"/>
              </a:solidFill>
              <a:latin typeface="+mj-ea"/>
              <a:ea typeface="+mj-ea"/>
              <a:cs typeface="微软雅黑" panose="020B0503020204020204" charset="-122"/>
            </a:endParaRPr>
          </a:p>
          <a:p>
            <a:pPr marL="285750" indent="-285750" fontAlgn="auto">
              <a:lnSpc>
                <a:spcPct val="150000"/>
              </a:lnSpc>
              <a:spcAft>
                <a:spcPts val="800"/>
              </a:spcAft>
              <a:buClr>
                <a:schemeClr val="tx1">
                  <a:lumMod val="65000"/>
                  <a:lumOff val="35000"/>
                </a:schemeClr>
              </a:buClr>
              <a:buFont typeface="Wingdings" panose="05000000000000000000" pitchFamily="2" charset="2"/>
              <a:buChar char="n"/>
            </a:pPr>
            <a:r>
              <a:rPr sz="2400" spc="50" dirty="0">
                <a:ln w="3175">
                  <a:noFill/>
                  <a:prstDash val="dash"/>
                </a:ln>
                <a:solidFill>
                  <a:schemeClr val="tx1"/>
                </a:solidFill>
                <a:latin typeface="+mj-ea"/>
                <a:ea typeface="+mj-ea"/>
                <a:cs typeface="微软雅黑" panose="020B0503020204020204" charset="-122"/>
              </a:rPr>
              <a:t>宝宝的脸贴近母亲的乳房</a:t>
            </a:r>
            <a:endParaRPr sz="2400" spc="50" dirty="0">
              <a:ln w="3175">
                <a:noFill/>
                <a:prstDash val="dash"/>
              </a:ln>
              <a:solidFill>
                <a:schemeClr val="tx1"/>
              </a:solidFill>
              <a:latin typeface="+mj-ea"/>
              <a:ea typeface="+mj-ea"/>
              <a:cs typeface="微软雅黑" panose="020B0503020204020204" charset="-122"/>
            </a:endParaRPr>
          </a:p>
          <a:p>
            <a:pPr marL="285750" indent="-285750" fontAlgn="auto">
              <a:lnSpc>
                <a:spcPct val="150000"/>
              </a:lnSpc>
              <a:spcAft>
                <a:spcPts val="800"/>
              </a:spcAft>
              <a:buClr>
                <a:schemeClr val="tx1">
                  <a:lumMod val="65000"/>
                  <a:lumOff val="35000"/>
                </a:schemeClr>
              </a:buClr>
              <a:buFont typeface="Wingdings" panose="05000000000000000000" pitchFamily="2" charset="2"/>
              <a:buChar char="n"/>
            </a:pPr>
            <a:r>
              <a:rPr sz="2400" spc="50" dirty="0">
                <a:ln w="3175">
                  <a:noFill/>
                  <a:prstDash val="dash"/>
                </a:ln>
                <a:solidFill>
                  <a:schemeClr val="tx1"/>
                </a:solidFill>
                <a:latin typeface="+mj-ea"/>
                <a:ea typeface="+mj-ea"/>
                <a:cs typeface="微软雅黑" panose="020B0503020204020204" charset="-122"/>
              </a:rPr>
              <a:t>宝宝的下巴触及乳房。</a:t>
            </a:r>
            <a:endParaRPr sz="2400" spc="50" dirty="0">
              <a:ln w="3175">
                <a:noFill/>
                <a:prstDash val="dash"/>
              </a:ln>
              <a:solidFill>
                <a:schemeClr val="tx1"/>
              </a:solidFill>
              <a:latin typeface="+mj-ea"/>
              <a:ea typeface="+mj-ea"/>
              <a:cs typeface="微软雅黑" panose="020B0503020204020204" charset="-122"/>
            </a:endParaRPr>
          </a:p>
        </p:txBody>
      </p:sp>
      <p:sp>
        <p:nvSpPr>
          <p:cNvPr id="12" name="Title 6"/>
          <p:cNvSpPr txBox="1"/>
          <p:nvPr>
            <p:custDataLst>
              <p:tags r:id="rId12"/>
            </p:custDataLst>
          </p:nvPr>
        </p:nvSpPr>
        <p:spPr>
          <a:xfrm>
            <a:off x="608399" y="172050"/>
            <a:ext cx="10974649" cy="60840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0000" tIns="46800" rIns="90000" bIns="46800" anchor="b" anchorCtr="0">
            <a:normAutofit lnSpcReduction="10000"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lvl="0">
              <a:lnSpc>
                <a:spcPct val="100000"/>
              </a:lnSpc>
              <a:defRPr/>
            </a:pPr>
            <a:r>
              <a:rPr lang="zh-CN" altLang="en-US" sz="3200" b="1" spc="150" dirty="0">
                <a:ln w="3175">
                  <a:noFill/>
                  <a:prstDash val="dash"/>
                </a:ln>
                <a:solidFill>
                  <a:schemeClr val="tx1"/>
                </a:solidFill>
                <a:latin typeface="+mj-ea"/>
                <a:ea typeface="+mj-ea"/>
                <a:cs typeface="微软雅黑" panose="020B0503020204020204" charset="-122"/>
              </a:rPr>
              <a:t>一、0～1岁的喂养方式</a:t>
            </a:r>
            <a:endParaRPr lang="zh-CN" altLang="en-US" sz="3200" b="1" spc="150" dirty="0">
              <a:ln w="3175">
                <a:noFill/>
                <a:prstDash val="dash"/>
              </a:ln>
              <a:solidFill>
                <a:schemeClr val="tx1"/>
              </a:solidFill>
              <a:latin typeface="+mj-ea"/>
              <a:ea typeface="+mj-ea"/>
              <a:cs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381760" y="991870"/>
            <a:ext cx="397764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dirty="0">
                <a:sym typeface="+mn-ea"/>
              </a:rPr>
              <a:t>（一）母乳喂养</a:t>
            </a:r>
            <a:endParaRPr lang="zh-CN" altLang="en-US" sz="2800" dirty="0">
              <a:sym typeface="+mn-ea"/>
            </a:endParaRPr>
          </a:p>
        </p:txBody>
      </p:sp>
      <p:sp>
        <p:nvSpPr>
          <p:cNvPr id="7" name="文本框 6"/>
          <p:cNvSpPr txBox="1"/>
          <p:nvPr>
            <p:custDataLst>
              <p:tags r:id="rId13"/>
            </p:custDataLst>
          </p:nvPr>
        </p:nvSpPr>
        <p:spPr>
          <a:xfrm>
            <a:off x="6682740" y="1960880"/>
            <a:ext cx="423481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 dirty="0">
                <a:sym typeface="+mn-ea"/>
              </a:rPr>
              <a:t>4.</a:t>
            </a:r>
            <a:r>
              <a:rPr lang="zh-CN" altLang="en-US" sz="2800" dirty="0">
                <a:sym typeface="+mn-ea"/>
              </a:rPr>
              <a:t>不宜喂母乳的情况</a:t>
            </a:r>
            <a:endParaRPr lang="zh-CN" altLang="en-US" sz="2800" dirty="0"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788795" y="2037715"/>
            <a:ext cx="315722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/>
              <a:t>3</a:t>
            </a:r>
            <a:r>
              <a:rPr lang="zh-CN" altLang="en-US" sz="2800"/>
              <a:t>.母乳喂养的方法</a:t>
            </a:r>
            <a:endParaRPr lang="zh-CN" altLang="en-US" sz="2800"/>
          </a:p>
        </p:txBody>
      </p:sp>
    </p:spTree>
    <p:custDataLst>
      <p:tags r:id="rId14"/>
    </p:custData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pic>
        <p:nvPicPr>
          <p:cNvPr id="7" name="图片 6"/>
          <p:cNvPicPr/>
          <p:nvPr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11471910" y="6186184"/>
            <a:ext cx="720090" cy="671816"/>
          </a:xfrm>
          <a:prstGeom prst="rect">
            <a:avLst/>
          </a:prstGeom>
        </p:spPr>
      </p:pic>
      <p:pic>
        <p:nvPicPr>
          <p:cNvPr id="8" name="图片 7"/>
          <p:cNvPicPr/>
          <p:nvPr>
            <p:custDataLst>
              <p:tags r:id="rId5"/>
            </p:custDataLst>
          </p:nvPr>
        </p:nvPicPr>
        <p:blipFill>
          <a:blip r:embed="rId6" r:link="rId7" cstate="screen"/>
          <a:stretch>
            <a:fillRect/>
          </a:stretch>
        </p:blipFill>
        <p:spPr>
          <a:xfrm>
            <a:off x="0" y="6365138"/>
            <a:ext cx="720090" cy="492862"/>
          </a:xfrm>
          <a:prstGeom prst="rect">
            <a:avLst/>
          </a:prstGeom>
        </p:spPr>
      </p:pic>
      <p:sp>
        <p:nvSpPr>
          <p:cNvPr id="3" name="矩形 2"/>
          <p:cNvSpPr/>
          <p:nvPr>
            <p:custDataLst>
              <p:tags r:id="rId8"/>
            </p:custDataLst>
          </p:nvPr>
        </p:nvSpPr>
        <p:spPr>
          <a:xfrm>
            <a:off x="608399" y="1371600"/>
            <a:ext cx="10974649" cy="4572000"/>
          </a:xfrm>
          <a:prstGeom prst="rect">
            <a:avLst/>
          </a:prstGeom>
          <a:solidFill>
            <a:schemeClr val="bg2"/>
          </a:solidFill>
          <a:ln>
            <a:noFill/>
          </a:ln>
          <a:effectLst>
            <a:outerShdw blurRad="127000" dist="38100" dir="5400000" algn="t" rotWithShape="0">
              <a:schemeClr val="tx1">
                <a:lumMod val="95000"/>
                <a:lumOff val="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6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4" name="文本框 3"/>
          <p:cNvSpPr txBox="1"/>
          <p:nvPr>
            <p:custDataLst>
              <p:tags r:id="rId9"/>
            </p:custDataLst>
          </p:nvPr>
        </p:nvSpPr>
        <p:spPr>
          <a:xfrm>
            <a:off x="1065530" y="1677670"/>
            <a:ext cx="10060305" cy="1383665"/>
          </a:xfrm>
          <a:prstGeom prst="rect">
            <a:avLst/>
          </a:prstGeom>
          <a:noFill/>
        </p:spPr>
        <p:txBody>
          <a:bodyPr wrap="square" rtlCol="0" anchor="ctr" anchorCtr="0">
            <a:normAutofit lnSpcReduction="20000"/>
          </a:bodyPr>
          <a:lstStyle/>
          <a:p>
            <a:pPr lvl="0" indent="0" algn="just" fontAlgn="auto">
              <a:lnSpc>
                <a:spcPct val="150000"/>
              </a:lnSpc>
              <a:spcAft>
                <a:spcPts val="800"/>
              </a:spcAft>
              <a:buClr>
                <a:schemeClr val="tx1">
                  <a:lumMod val="75000"/>
                  <a:lumOff val="25000"/>
                </a:schemeClr>
              </a:buClr>
              <a:buFont typeface="Wingdings" panose="05000000000000000000" pitchFamily="2" charset="2"/>
              <a:buNone/>
              <a:defRPr/>
            </a:pPr>
            <a:r>
              <a:rPr lang="zh-CN" altLang="en-US" sz="2800" spc="100" dirty="0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+mj-ea"/>
                <a:ea typeface="+mj-ea"/>
                <a:sym typeface="+mn-ea"/>
              </a:rPr>
              <a:t>人工喂养：</a:t>
            </a:r>
            <a:r>
              <a:rPr lang="zh-CN" altLang="en-US" sz="2800" spc="100" dirty="0">
                <a:latin typeface="+mj-ea"/>
                <a:ea typeface="+mj-ea"/>
                <a:sym typeface="+mn-ea"/>
              </a:rPr>
              <a:t>用牛乳或其他合理的代乳品喂哺婴儿。常用代乳品除牛乳外，还有羊奶、配方乳粉、奶糕、米粉糊等。</a:t>
            </a:r>
            <a:endParaRPr lang="zh-CN" altLang="en-US" sz="2800" spc="100" dirty="0">
              <a:solidFill>
                <a:schemeClr val="tx1"/>
              </a:solidFill>
              <a:latin typeface="+mj-ea"/>
              <a:ea typeface="+mj-ea"/>
              <a:sym typeface="+mn-ea"/>
            </a:endParaRPr>
          </a:p>
        </p:txBody>
      </p:sp>
      <p:sp>
        <p:nvSpPr>
          <p:cNvPr id="5" name="Title 6"/>
          <p:cNvSpPr txBox="1"/>
          <p:nvPr>
            <p:custDataLst>
              <p:tags r:id="rId10"/>
            </p:custDataLst>
          </p:nvPr>
        </p:nvSpPr>
        <p:spPr>
          <a:xfrm>
            <a:off x="608399" y="153000"/>
            <a:ext cx="10974649" cy="60840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0000" tIns="46800" rIns="90000" bIns="46800" anchor="b" anchorCtr="0">
            <a:normAutofit lnSpcReduction="10000"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lvl="0">
              <a:lnSpc>
                <a:spcPct val="100000"/>
              </a:lnSpc>
              <a:defRPr/>
            </a:pPr>
            <a:r>
              <a:rPr lang="zh-CN" altLang="en-US" sz="3200" b="1" spc="150">
                <a:ln w="3175">
                  <a:noFill/>
                  <a:prstDash val="dash"/>
                </a:ln>
                <a:latin typeface="+mj-ea"/>
                <a:ea typeface="+mj-ea"/>
                <a:cs typeface="微软雅黑" panose="020B0503020204020204" charset="-122"/>
                <a:sym typeface="+mn-ea"/>
              </a:rPr>
              <a:t>二、人工喂养</a:t>
            </a:r>
            <a:endParaRPr lang="zh-CN" altLang="en-US" sz="3200" b="1" spc="150">
              <a:ln w="3175">
                <a:noFill/>
                <a:prstDash val="dash"/>
              </a:ln>
              <a:latin typeface="+mj-ea"/>
              <a:ea typeface="+mj-ea"/>
              <a:cs typeface="微软雅黑" panose="020B0503020204020204" charset="-122"/>
              <a:sym typeface="+mn-ea"/>
            </a:endParaRPr>
          </a:p>
        </p:txBody>
      </p:sp>
      <p:sp>
        <p:nvSpPr>
          <p:cNvPr id="21" name="圆角矩形 20"/>
          <p:cNvSpPr/>
          <p:nvPr>
            <p:custDataLst>
              <p:tags r:id="rId11"/>
            </p:custDataLst>
          </p:nvPr>
        </p:nvSpPr>
        <p:spPr>
          <a:xfrm>
            <a:off x="979170" y="3977640"/>
            <a:ext cx="3547110" cy="81915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zh-CN" altLang="en-US" sz="2800"/>
              <a:t>不宜选择的奶类</a:t>
            </a:r>
            <a:endParaRPr lang="zh-CN" altLang="en-US" sz="2800"/>
          </a:p>
        </p:txBody>
      </p:sp>
      <p:sp>
        <p:nvSpPr>
          <p:cNvPr id="19" name="右箭头 18"/>
          <p:cNvSpPr/>
          <p:nvPr/>
        </p:nvSpPr>
        <p:spPr>
          <a:xfrm>
            <a:off x="4807585" y="4246880"/>
            <a:ext cx="624840" cy="280035"/>
          </a:xfrm>
          <a:prstGeom prst="rightArrow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" name="圆角矩形 1"/>
          <p:cNvSpPr/>
          <p:nvPr>
            <p:custDataLst>
              <p:tags r:id="rId12"/>
            </p:custDataLst>
          </p:nvPr>
        </p:nvSpPr>
        <p:spPr>
          <a:xfrm>
            <a:off x="6107430" y="3977640"/>
            <a:ext cx="3051175" cy="81915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zh-CN" altLang="en-US" sz="2800"/>
              <a:t>原奶、炼乳</a:t>
            </a:r>
            <a:endParaRPr lang="zh-CN" altLang="en-US" sz="2800"/>
          </a:p>
        </p:txBody>
      </p:sp>
    </p:spTree>
    <p:custDataLst>
      <p:tags r:id="rId1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ldLvl="0" animBg="1"/>
      <p:bldP spid="21" grpId="1" animBg="1"/>
      <p:bldP spid="2" grpId="0" bldLvl="0" animBg="1"/>
      <p:bldP spid="2" grpId="1" animBg="1"/>
      <p:bldP spid="19" grpId="0" animBg="1"/>
      <p:bldP spid="19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pic>
        <p:nvPicPr>
          <p:cNvPr id="7" name="图片 6"/>
          <p:cNvPicPr/>
          <p:nvPr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11471910" y="6186184"/>
            <a:ext cx="720090" cy="671816"/>
          </a:xfrm>
          <a:prstGeom prst="rect">
            <a:avLst/>
          </a:prstGeom>
        </p:spPr>
      </p:pic>
      <p:pic>
        <p:nvPicPr>
          <p:cNvPr id="8" name="图片 7"/>
          <p:cNvPicPr/>
          <p:nvPr>
            <p:custDataLst>
              <p:tags r:id="rId5"/>
            </p:custDataLst>
          </p:nvPr>
        </p:nvPicPr>
        <p:blipFill>
          <a:blip r:embed="rId6" r:link="rId7" cstate="screen"/>
          <a:stretch>
            <a:fillRect/>
          </a:stretch>
        </p:blipFill>
        <p:spPr>
          <a:xfrm>
            <a:off x="0" y="6365138"/>
            <a:ext cx="720090" cy="492862"/>
          </a:xfrm>
          <a:prstGeom prst="rect">
            <a:avLst/>
          </a:prstGeom>
        </p:spPr>
      </p:pic>
      <p:sp>
        <p:nvSpPr>
          <p:cNvPr id="5" name="Title 6"/>
          <p:cNvSpPr txBox="1"/>
          <p:nvPr>
            <p:custDataLst>
              <p:tags r:id="rId8"/>
            </p:custDataLst>
          </p:nvPr>
        </p:nvSpPr>
        <p:spPr>
          <a:xfrm>
            <a:off x="608399" y="153000"/>
            <a:ext cx="10974649" cy="60840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0000" tIns="46800" rIns="90000" bIns="46800" anchor="b" anchorCtr="0">
            <a:normAutofit lnSpcReduction="10000"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lvl="0">
              <a:lnSpc>
                <a:spcPct val="100000"/>
              </a:lnSpc>
              <a:defRPr/>
            </a:pPr>
            <a:r>
              <a:rPr lang="zh-CN" altLang="en-US" sz="3200" b="1" spc="150">
                <a:ln w="3175">
                  <a:noFill/>
                  <a:prstDash val="dash"/>
                </a:ln>
                <a:latin typeface="+mj-ea"/>
                <a:ea typeface="+mj-ea"/>
                <a:cs typeface="微软雅黑" panose="020B0503020204020204" charset="-122"/>
                <a:sym typeface="+mn-ea"/>
              </a:rPr>
              <a:t>二、人工喂养</a:t>
            </a:r>
            <a:endParaRPr lang="zh-CN" altLang="en-US" sz="3200" b="1" spc="150">
              <a:ln w="3175">
                <a:noFill/>
                <a:prstDash val="dash"/>
              </a:ln>
              <a:latin typeface="+mj-ea"/>
              <a:ea typeface="+mj-ea"/>
              <a:cs typeface="微软雅黑" panose="020B0503020204020204" charset="-122"/>
              <a:sym typeface="+mn-ea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1011555" y="1080770"/>
            <a:ext cx="10684510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304800">
              <a:lnSpc>
                <a:spcPct val="150000"/>
              </a:lnSpc>
            </a:pPr>
            <a:r>
              <a:rPr lang="zh-CN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2.配方奶粉</a:t>
            </a:r>
            <a:r>
              <a:rPr lang="zh-CN" sz="24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配方奶粉又称母乳化奶粉，是为了满足婴幼儿的营养需要，在普通奶粉的基础上加以调配而成的奶制品。以牛乳为基础的婴儿配方奶，适用于一般的婴幼儿</a:t>
            </a:r>
            <a:r>
              <a:rPr lang="zh-CN" sz="24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</a:t>
            </a:r>
            <a:endParaRPr lang="zh-CN" altLang="en-US" sz="2400" b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011555" y="3324860"/>
            <a:ext cx="10932160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354965">
              <a:lnSpc>
                <a:spcPct val="150000"/>
              </a:lnSpc>
            </a:pPr>
            <a:r>
              <a:rPr lang="zh-CN" sz="24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3.人工喂养的注意事项（</a:t>
            </a:r>
            <a:r>
              <a:rPr lang="en-US" altLang="zh-CN" sz="24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lang="zh-CN" sz="24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）首选乳品为主食，量和浓度根据婴儿年龄、体重计算，并随时调整。（</a:t>
            </a:r>
            <a:r>
              <a:rPr lang="en-US" altLang="zh-CN" sz="24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lang="zh-CN" sz="24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）注意选用适宜的奶嘴和奶瓶、奶液温度适当。及时通过煮沸给奶瓶、奶嘴消毒。（</a:t>
            </a:r>
            <a:r>
              <a:rPr lang="en-US" altLang="zh-CN" sz="24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</a:t>
            </a:r>
            <a:r>
              <a:rPr lang="zh-CN" sz="24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）喂哺时，让乳汁充满橡皮奶头，以免吸入空气。</a:t>
            </a:r>
            <a:endParaRPr lang="zh-CN" altLang="en-US" sz="2400" b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10" name="图片 9" descr="32313539383036303b32313539383035313b597674f6"/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 rot="2580000">
            <a:off x="381000" y="2960370"/>
            <a:ext cx="946150" cy="946150"/>
          </a:xfrm>
          <a:prstGeom prst="rect">
            <a:avLst/>
          </a:prstGeom>
        </p:spPr>
      </p:pic>
    </p:spTree>
    <p:custDataLst>
      <p:tags r:id="rId1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00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01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08.xml><?xml version="1.0" encoding="utf-8"?>
<p:tagLst xmlns:p="http://schemas.openxmlformats.org/presentationml/2006/main">
  <p:tag name="KSO_WM_UNIT_TYPE" val="i"/>
  <p:tag name="KSO_WM_UNIT_SUBTYPE" val="h"/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NDEX" val="0"/>
  <p:tag name="KSO_WM_UNIT_ID" val="_16*i*0"/>
  <p:tag name="KSO_WM_UNIT_BK_DARK_LIGHT" val="2"/>
  <p:tag name="KSO_WM_UNIT_LAYERLEVEL" val="1"/>
  <p:tag name="KSO_WM_TAG_VERSION" val="1.0"/>
  <p:tag name="KSO_WM_BEAUTIFY_FLAG" val="#wm#"/>
</p:tagLst>
</file>

<file path=ppt/tags/tag109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0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1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17.xml><?xml version="1.0" encoding="utf-8"?>
<p:tagLst xmlns:p="http://schemas.openxmlformats.org/presentationml/2006/main">
  <p:tag name="KSO_WM_UNIT_TYPE" val="i"/>
  <p:tag name="KSO_WM_UNIT_SUBTYPE" val="h"/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NDEX" val="0"/>
  <p:tag name="KSO_WM_UNIT_ID" val="_17*i*0"/>
  <p:tag name="KSO_WM_UNIT_BK_DARK_LIGHT" val="2"/>
  <p:tag name="KSO_WM_UNIT_LAYERLEVEL" val="1"/>
  <p:tag name="KSO_WM_TAG_VERSION" val="1.0"/>
  <p:tag name="KSO_WM_BEAUTIFY_FLAG" val="#wm#"/>
</p:tagLst>
</file>

<file path=ppt/tags/tag118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19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28.xml><?xml version="1.0" encoding="utf-8"?>
<p:tagLst xmlns:p="http://schemas.openxmlformats.org/presentationml/2006/main">
  <p:tag name="KSO_WM_UNIT_TYPE" val="i"/>
  <p:tag name="KSO_WM_UNIT_SUBTYPE" val="h"/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NDEX" val="0"/>
  <p:tag name="KSO_WM_UNIT_ID" val="_18*i*0"/>
  <p:tag name="KSO_WM_UNIT_BK_DARK_LIGHT" val="2"/>
  <p:tag name="KSO_WM_UNIT_LAYERLEVEL" val="1"/>
  <p:tag name="KSO_WM_TAG_VERSION" val="1.0"/>
  <p:tag name="KSO_WM_BEAUTIFY_FLAG" val="#wm#"/>
</p:tagLst>
</file>

<file path=ppt/tags/tag129.xml><?xml version="1.0" encoding="utf-8"?>
<p:tagLst xmlns:p="http://schemas.openxmlformats.org/presentationml/2006/main"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0.xml><?xml version="1.0" encoding="utf-8"?>
<p:tagLst xmlns:p="http://schemas.openxmlformats.org/presentationml/2006/main"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1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6033"/>
</p:tagLst>
</file>

<file path=ppt/tags/tag1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6033"/>
</p:tagLst>
</file>

<file path=ppt/tags/tag1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41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20206033"/>
  <p:tag name="KSO_WM_TEMPLATE_SUBCATEGORY" val="0"/>
  <p:tag name="KSO_WM_TEMPLATE_MASTER_TYPE" val="1"/>
  <p:tag name="KSO_WM_TEMPLATE_COLOR_TYPE" val="1"/>
  <p:tag name="KSO_WM_TEMPLATE_MASTER_THUMB_INDEX" val="12"/>
  <p:tag name="KSO_WM_TEMPLATE_THUMBS_INDEX" val="1、4、7、9、11、13、14、15、16、19、22、23、24"/>
</p:tagLst>
</file>

<file path=ppt/tags/tag142.xml><?xml version="1.0" encoding="utf-8"?>
<p:tagLst xmlns:p="http://schemas.openxmlformats.org/presentationml/2006/main">
  <p:tag name="KSO_WM_UNIT_ISCONTENTSTITLE" val="0"/>
  <p:tag name="KSO_WM_UNIT_ISNUMDGMTITLE" val="0"/>
  <p:tag name="KSO_WM_UNIT_PRESET_TEXT" val="快乐儿童节"/>
  <p:tag name="KSO_WM_UNIT_NOCLEAR" val="0"/>
  <p:tag name="KSO_WM_UNIT_VALUE" val="6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06033_1*a*1"/>
  <p:tag name="KSO_WM_TEMPLATE_CATEGORY" val="custom"/>
  <p:tag name="KSO_WM_TEMPLATE_INDEX" val="20206033"/>
  <p:tag name="KSO_WM_UNIT_LAYERLEVEL" val="1"/>
  <p:tag name="KSO_WM_TAG_VERSION" val="1.0"/>
  <p:tag name="KSO_WM_BEAUTIFY_FLAG" val="#wm#"/>
  <p:tag name="KSO_WM_UNIT_TEXT_FILL_FORE_SCHEMECOLOR_INDEX_BRIGHTNESS" val="0.15"/>
  <p:tag name="KSO_WM_UNIT_TEXT_FILL_FORE_SCHEMECOLOR_INDEX" val="13"/>
  <p:tag name="KSO_WM_UNIT_TEXT_FILL_TYPE" val="1"/>
</p:tagLst>
</file>

<file path=ppt/tags/tag143.xml><?xml version="1.0" encoding="utf-8"?>
<p:tagLst xmlns:p="http://schemas.openxmlformats.org/presentationml/2006/main">
  <p:tag name="KSO_WM_BEAUTIFY_FLAG" val="#wm#"/>
  <p:tag name="KSO_WM_TEMPLATE_SUBCATEGORY" val="0"/>
  <p:tag name="KSO_WM_SLIDE_ITEM_CNT" val="0"/>
  <p:tag name="KSO_WM_SLIDE_INDEX" val="1"/>
  <p:tag name="KSO_WM_TAG_VERSION" val="1.0"/>
  <p:tag name="KSO_WM_SLIDE_LAYOUT" val="a_b"/>
  <p:tag name="KSO_WM_SLIDE_LAYOUT_CNT" val="1_1"/>
  <p:tag name="KSO_WM_SLIDE_TYPE" val="title"/>
  <p:tag name="KSO_WM_SLIDE_SUBTYPE" val="pureTxt"/>
  <p:tag name="KSO_WM_TEMPLATE_MASTER_TYPE" val="1"/>
  <p:tag name="KSO_WM_TEMPLATE_COLOR_TYPE" val="1"/>
  <p:tag name="KSO_WM_TEMPLATE_CATEGORY" val="custom"/>
  <p:tag name="KSO_WM_TEMPLATE_INDEX" val="20206033"/>
  <p:tag name="KSO_WM_SLIDE_ID" val="custom20206033_1"/>
  <p:tag name="KSO_WM_TEMPLATE_MASTER_THUMB_INDEX" val="12"/>
  <p:tag name="KSO_WM_TEMPLATE_THUMBS_INDEX" val="1、4、7、9、11、13、14、15、16、19、22、23、24"/>
</p:tagLst>
</file>

<file path=ppt/tags/tag1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UNIT_ISCONTENTSTITLE" val="0"/>
  <p:tag name="KSO_WM_UNIT_NOCLEAR" val="0"/>
  <p:tag name="KSO_WM_UNIT_VALUE" val="9"/>
  <p:tag name="KSO_WM_UNIT_PRESET_TEXT" val="单击此处添加标题"/>
  <p:tag name="KSO_WM_TEMPLATE_CATEGORY" val="custom"/>
  <p:tag name="KSO_WM_TEMPLATE_INDEX" val="20206033"/>
  <p:tag name="KSO_WM_UNIT_ID" val="custom20206033_7*a*1"/>
  <p:tag name="KSO_WM_UNIT_ISNUMDGMTITLE" val="0"/>
</p:tagLst>
</file>

<file path=ppt/tags/tag145.xml><?xml version="1.0" encoding="utf-8"?>
<p:tagLst xmlns:p="http://schemas.openxmlformats.org/presentationml/2006/main">
  <p:tag name="KSO_WM_TEMPLATE_SUBCATEGORY" val="0"/>
  <p:tag name="KSO_WM_SLIDE_ITEM_CNT" val="0"/>
  <p:tag name="KSO_WM_SLIDE_INDEX" val="7"/>
  <p:tag name="KSO_WM_TAG_VERSION" val="1.0"/>
  <p:tag name="KSO_WM_BEAUTIFY_FLAG" val="#wm#"/>
  <p:tag name="KSO_WM_SLIDE_LAYOUT" val="a_b_e"/>
  <p:tag name="KSO_WM_SLIDE_LAYOUT_CNT" val="1_1_1"/>
  <p:tag name="KSO_WM_SLIDE_TYPE" val="sectionTitle"/>
  <p:tag name="KSO_WM_SLIDE_SUBTYPE" val="pureTxt"/>
  <p:tag name="KSO_WM_TEMPLATE_MASTER_TYPE" val="1"/>
  <p:tag name="KSO_WM_TEMPLATE_COLOR_TYPE" val="1"/>
  <p:tag name="KSO_WM_TEMPLATE_CATEGORY" val="custom"/>
  <p:tag name="KSO_WM_TEMPLATE_INDEX" val="20206033"/>
  <p:tag name="KSO_WM_SLIDE_ID" val="custom20206033_7"/>
</p:tagLst>
</file>

<file path=ppt/tags/tag146.xml><?xml version="1.0" encoding="utf-8"?>
<p:tagLst xmlns:p="http://schemas.openxmlformats.org/presentationml/2006/main">
  <p:tag name="KSO_WM_SLIDE_BACKGROUND_TYPE" val="navigation"/>
  <p:tag name="KSO_WM_UNIT_SUBTYPE" val="h"/>
  <p:tag name="KSO_WM_TEMPLATE_CATEGORY" val="custom"/>
  <p:tag name="KSO_WM_TEMPLATE_INDEX" val="20206033"/>
  <p:tag name="KSO_WM_UNIT_ID" val="custom20206033_19*i*1"/>
  <p:tag name="KSO_WM_UNIT_TYPE" val="i"/>
  <p:tag name="KSO_WM_UNIT_INDEX" val="1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BK_DARK_LIGHT" val="2"/>
  <p:tag name="KSO_WM_UNIT_LAYERLEVEL" val="1"/>
  <p:tag name="KSO_WM_TAG_VERSION" val="1.0"/>
  <p:tag name="KSO_WM_BEAUTIFY_FLAG" val="#wm#"/>
  <p:tag name="KSO_WM_UNIT_FILL_FORE_SCHEMECOLOR_INDEX" val="15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147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2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ID" val="custom20206033_19*i*2"/>
  <p:tag name="KSO_WM_UNIT_LAYERLEVEL" val="1"/>
  <p:tag name="KSO_WM_TAG_VERSION" val="1.0"/>
  <p:tag name="KSO_WM_BEAUTIFY_FLAG" val="#wm#"/>
  <p:tag name="KSO_WM_UNIT_USESOURCEFORMAT_APPLY" val="1"/>
</p:tagLst>
</file>

<file path=ppt/tags/tag148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3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ID" val="custom20206033_19*i*3"/>
  <p:tag name="KSO_WM_UNIT_LAYERLEVEL" val="1"/>
  <p:tag name="KSO_WM_TAG_VERSION" val="1.0"/>
  <p:tag name="KSO_WM_BEAUTIFY_FLAG" val="#wm#"/>
  <p:tag name="KSO_WM_UNIT_USESOURCEFORMAT_APPLY" val="1"/>
</p:tagLst>
</file>

<file path=ppt/tags/tag149.xml><?xml version="1.0" encoding="utf-8"?>
<p:tagLst xmlns:p="http://schemas.openxmlformats.org/presentationml/2006/main"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TYPE" val="a"/>
  <p:tag name="KSO_WM_UNIT_INDEX" val="1"/>
  <p:tag name="KSO_WM_UNIT_PRESET_TEXT" val="单击此处添加大标题"/>
  <p:tag name="KSO_WM_UNIT_VALUE" val="30"/>
  <p:tag name="KSO_WM_UNIT_DEFAULT_FONT" val="28;32;4"/>
  <p:tag name="KSO_WM_UNIT_BLOCK" val="0"/>
  <p:tag name="KSO_WM_UNIT_ISNUMDGMTITLE" val="0"/>
  <p:tag name="KSO_WM_TEMPLATE_CATEGORY" val="custom"/>
  <p:tag name="KSO_WM_TEMPLATE_INDEX" val="20206033"/>
  <p:tag name="KSO_WM_UNIT_ID" val="custom20206033_19*a*1"/>
  <p:tag name="KSO_WM_DIAGRAM_GROUP_CODE" val="q1-1"/>
  <p:tag name="KSO_WM_UNIT_TEXT_FILL_FORE_SCHEMECOLOR_INDEX" val="1"/>
  <p:tag name="KSO_WM_UNIT_TEXT_FILL_TYPE" val="1"/>
  <p:tag name="KSO_WM_UNIT_USESOURCEFORMAT_APPLY" val="1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0.xml><?xml version="1.0" encoding="utf-8"?>
<p:tagLst xmlns:p="http://schemas.openxmlformats.org/presentationml/2006/main">
  <p:tag name="KSO_WM_SLIDE_LAYOUT_INFO" val="{&quot;direction&quot;:0,&quot;horizontalAlign&quot;:-1,&quot;verticalAlign&quot;:-1,&quot;type&quot;:0,&quot;diagramDirection&quot;:0,&quot;canSetOverLayout&quot;:0,&quot;isOverLayout&quot;:0,&quot;marginOverLayout&quot;:{&quot;left&quot;:-0.035,&quot;top&quot;:-0.035,&quot;right&quot;:-0.035,&quot;bottom&quot;:-0.035},&quot;normalSize&quot;:{&quot;size1&quot;:13.3},&quot;minSize&quot;:{&quot;size1&quot;:13.3},&quot;maxSize&quot;:{&quot;size1&quot;:13.3},&quot;edge&quot;:{&quot;left&quot;:true,&quot;top&quot;:true,&quot;right&quot;:true,&quot;bottom&quot;:true},&quot;subLayout&quot;:[{&quot;direction&quot;:0,&quot;horizontalAlign&quot;:-1,&quot;verticalAlign&quot;:-1,&quot;type&quot;:0,&quot;diagramDirection&quot;:0,&quot;canSetOverLayout&quot;:0,&quot;isOverLayout&quot;:0,&quot;margin&quot;:{&quot;left&quot;:1.69,&quot;top&quot;:0.425,&quot;right&quot;:1.692,&quot;bottom&quot;:0.425},&quot;marginOverLayout&quot;:{&quot;left&quot;:-0.035,&quot;top&quot;:-0.035,&quot;right&quot;:-0.035,&quot;bottom&quot;:-0.035},&quot;edge&quot;:{&quot;left&quot;:true,&quot;top&quot;:true,&quot;right&quot;:true,&quot;bottom&quot;:false},&quot;backgroundInfo&quot;:[{&quot;type&quot;:&quot;navigation&quot;,&quot;left&quot;:0.0,&quot;top&quot;:0.0,&quot;right&quot;:0.0,&quot;bottom&quot;:0.0,&quot;leftAbs&quot;:false,&quot;topAbs&quot;:false,&quot;rightAbs&quot;:false,&quot;bottomAbs&quot;:false}]},{&quot;direction&quot;:0,&quot;horizontalAlign&quot;:-1,&quot;verticalAlign&quot;:-1,&quot;type&quot;:0,&quot;diagramDirection&quot;:0,&quot;canSetOverLayout&quot;:0,&quot;isOverLayout&quot;:0,&quot;margin&quot;:{&quot;left&quot;:1.69,&quot;top&quot;:1.27,&quot;right&quot;:1.69,&quot;bottom&quot;:2.54},&quot;marginOverLayout&quot;:{&quot;left&quot;:-0.035,&quot;top&quot;:-0.035,&quot;right&quot;:-0.035,&quot;bottom&quot;:-0.035},&quot;edge&quot;:{&quot;left&quot;:true,&quot;top&quot;:false,&quot;right&quot;:true,&quot;bottom&quot;:true}}]}"/>
  <p:tag name="KSO_WM_SLIDE_CAN_ADD_NAVIGATION" val="1"/>
  <p:tag name="KSO_WM_SLIDE_BACKGROUND" val="[&quot;navigation&quot;]"/>
  <p:tag name="KSO_WM_SLIDE_RATIO" val="1.777778"/>
  <p:tag name="KSO_WM_TEMPLATE_SUBCATEGORY" val="0"/>
  <p:tag name="KSO_WM_SLIDE_TYPE" val="text"/>
  <p:tag name="KSO_WM_SLIDE_SUBTYPE" val="diag"/>
  <p:tag name="KSO_WM_SLIDE_ITEM_CNT" val="4"/>
  <p:tag name="KSO_WM_SLIDE_INDEX" val="19"/>
  <p:tag name="KSO_WM_SLIDE_SIZE" val="854*368.868"/>
  <p:tag name="KSO_WM_SLIDE_POSITION" val="52.8186*114.501"/>
  <p:tag name="KSO_WM_DIAGRAM_GROUP_CODE" val="q1-1"/>
  <p:tag name="KSO_WM_SLIDE_DIAGTYPE" val="q"/>
  <p:tag name="KSO_WM_TAG_VERSION" val="1.0"/>
  <p:tag name="KSO_WM_BEAUTIFY_FLAG" val="#wm#"/>
  <p:tag name="KSO_WM_SLIDE_LAYOUT" val="a_i_q"/>
  <p:tag name="KSO_WM_SLIDE_LAYOUT_CNT" val="1_1_1"/>
  <p:tag name="KSO_WM_TEMPLATE_MASTER_TYPE" val="1"/>
  <p:tag name="KSO_WM_TEMPLATE_COLOR_TYPE" val="1"/>
  <p:tag name="KSO_WM_TEMPLATE_CATEGORY" val="custom"/>
  <p:tag name="KSO_WM_TEMPLATE_INDEX" val="20206033"/>
  <p:tag name="KSO_WM_SLIDE_ID" val="custom20206033_19"/>
</p:tagLst>
</file>

<file path=ppt/tags/tag1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1_1"/>
  <p:tag name="KSO_WM_UNIT_LAYERLEVEL" val="1_1_1"/>
  <p:tag name="KSO_WM_TAG_VERSION" val="1.0"/>
  <p:tag name="KSO_WM_BEAUTIFY_FLAG" val="#wm#"/>
  <p:tag name="KSO_WM_TEMPLATE_CATEGORY" val="custom"/>
  <p:tag name="KSO_WM_TEMPLATE_INDEX" val="20206033"/>
  <p:tag name="KSO_WM_UNIT_ID" val="custom20206033_4*l_h_i*1_1_1"/>
  <p:tag name="KSO_WM_UNIT_TEXT_FILL_FORE_SCHEMECOLOR_INDEX" val="13"/>
  <p:tag name="KSO_WM_UNIT_TEXT_FILL_TYPE" val="1"/>
  <p:tag name="KSO_WM_UNIT_USESOURCEFORMAT_APPLY" val="1"/>
</p:tagLst>
</file>

<file path=ppt/tags/tag152.xml><?xml version="1.0" encoding="utf-8"?>
<p:tagLst xmlns:p="http://schemas.openxmlformats.org/presentationml/2006/main">
  <p:tag name="KSO_WM_UNIT_COLOR_SCHEME_SHAPE_ID" val="131"/>
  <p:tag name="KSO_WM_UNIT_COLOR_SCHEME_PARENT_PAGE" val="0_4"/>
  <p:tag name="KSO_WM_UNIT_ISCONTENTSTITLE" val="0"/>
  <p:tag name="KSO_WM_UNIT_NOCLEAR" val="0"/>
  <p:tag name="KSO_WM_UNIT_VALUE" val="1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1_1"/>
  <p:tag name="KSO_WM_UNIT_LAYERLEVEL" val="1_1_1"/>
  <p:tag name="KSO_WM_TAG_VERSION" val="1.0"/>
  <p:tag name="KSO_WM_BEAUTIFY_FLAG" val="#wm#"/>
  <p:tag name="KSO_WM_UNIT_PRESET_TEXT" val="添加标题"/>
  <p:tag name="KSO_WM_TEMPLATE_CATEGORY" val="custom"/>
  <p:tag name="KSO_WM_TEMPLATE_INDEX" val="20206033"/>
  <p:tag name="KSO_WM_UNIT_ID" val="custom20206033_4*l_h_a*1_1_1"/>
  <p:tag name="KSO_WM_UNIT_ISNUMDGMTITLE" val="0"/>
  <p:tag name="KSO_WM_UNIT_TEXT_FILL_FORE_SCHEMECOLOR_INDEX" val="13"/>
  <p:tag name="KSO_WM_UNIT_TEXT_FILL_TYPE" val="1"/>
  <p:tag name="KSO_WM_UNIT_USESOURCEFORMAT_APPLY" val="1"/>
</p:tagLst>
</file>

<file path=ppt/tags/tag153.xml><?xml version="1.0" encoding="utf-8"?>
<p:tagLst xmlns:p="http://schemas.openxmlformats.org/presentationml/2006/main">
  <p:tag name="KSO_WM_UNIT_ISCONTENTSTITLE" val="1"/>
  <p:tag name="KSO_WM_UNIT_NOCLEAR" val="0"/>
  <p:tag name="KSO_WM_UNIT_VALUE" val="11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a"/>
  <p:tag name="KSO_WM_UNIT_INDEX" val="1"/>
  <p:tag name="KSO_WM_UNIT_LAYERLEVEL" val="1"/>
  <p:tag name="KSO_WM_TAG_VERSION" val="1.0"/>
  <p:tag name="KSO_WM_BEAUTIFY_FLAG" val="#wm#"/>
  <p:tag name="KSO_WM_UNIT_PRESET_TEXT" val="目录/CONTENTS"/>
  <p:tag name="KSO_WM_TEMPLATE_CATEGORY" val="custom"/>
  <p:tag name="KSO_WM_TEMPLATE_INDEX" val="20206033"/>
  <p:tag name="KSO_WM_UNIT_ID" val="custom20206033_4*a*1"/>
  <p:tag name="KSO_WM_UNIT_ISNUMDGMTITLE" val="0"/>
  <p:tag name="KSO_WM_UNIT_TEXT_FILL_FORE_SCHEMECOLOR_INDEX" val="13"/>
  <p:tag name="KSO_WM_UNIT_TEXT_FILL_TYPE" val="1"/>
  <p:tag name="KSO_WM_UNIT_USESOURCEFORMAT_APPLY" val="1"/>
</p:tagLst>
</file>

<file path=ppt/tags/tag1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2_1"/>
  <p:tag name="KSO_WM_UNIT_LAYERLEVEL" val="1_1_1"/>
  <p:tag name="KSO_WM_TAG_VERSION" val="1.0"/>
  <p:tag name="KSO_WM_BEAUTIFY_FLAG" val="#wm#"/>
  <p:tag name="KSO_WM_TEMPLATE_CATEGORY" val="custom"/>
  <p:tag name="KSO_WM_TEMPLATE_INDEX" val="20206033"/>
  <p:tag name="KSO_WM_UNIT_ID" val="custom20206033_4*l_h_i*1_2_1"/>
  <p:tag name="KSO_WM_UNIT_TEXT_FILL_FORE_SCHEMECOLOR_INDEX" val="6"/>
  <p:tag name="KSO_WM_UNIT_TEXT_FILL_TYPE" val="1"/>
  <p:tag name="KSO_WM_UNIT_USESOURCEFORMAT_APPLY" val="1"/>
</p:tagLst>
</file>

<file path=ppt/tags/tag155.xml><?xml version="1.0" encoding="utf-8"?>
<p:tagLst xmlns:p="http://schemas.openxmlformats.org/presentationml/2006/main">
  <p:tag name="KSO_WM_UNIT_COLOR_SCHEME_SHAPE_ID" val="131"/>
  <p:tag name="KSO_WM_UNIT_COLOR_SCHEME_PARENT_PAGE" val="0_4"/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2_1"/>
  <p:tag name="KSO_WM_UNIT_LAYERLEVEL" val="1_1_1"/>
  <p:tag name="KSO_WM_TAG_VERSION" val="1.0"/>
  <p:tag name="KSO_WM_BEAUTIFY_FLAG" val="#wm#"/>
  <p:tag name="KSO_WM_UNIT_PRESET_TEXT" val="添加标题"/>
  <p:tag name="KSO_WM_TEMPLATE_CATEGORY" val="custom"/>
  <p:tag name="KSO_WM_TEMPLATE_INDEX" val="20206033"/>
  <p:tag name="KSO_WM_UNIT_ID" val="custom20206033_4*l_h_a*1_2_1"/>
  <p:tag name="KSO_WM_UNIT_ISNUMDGMTITLE" val="0"/>
  <p:tag name="KSO_WM_UNIT_TEXT_FILL_FORE_SCHEMECOLOR_INDEX" val="13"/>
  <p:tag name="KSO_WM_UNIT_TEXT_FILL_TYPE" val="1"/>
  <p:tag name="KSO_WM_UNIT_USESOURCEFORMAT_APPLY" val="1"/>
</p:tagLst>
</file>

<file path=ppt/tags/tag156.xml><?xml version="1.0" encoding="utf-8"?>
<p:tagLst xmlns:p="http://schemas.openxmlformats.org/presentationml/2006/main">
  <p:tag name="KSO_WM_TEMPLATE_SUBCATEGORY" val="0"/>
  <p:tag name="KSO_WM_SLIDE_TYPE" val="contents"/>
  <p:tag name="KSO_WM_SLIDE_SUBTYPE" val="diag"/>
  <p:tag name="KSO_WM_SLIDE_ITEM_CNT" val="4"/>
  <p:tag name="KSO_WM_SLIDE_INDEX" val="4"/>
  <p:tag name="KSO_WM_DIAGRAM_GROUP_CODE" val="l1-1"/>
  <p:tag name="KSO_WM_SLIDE_DIAGTYPE" val="l"/>
  <p:tag name="KSO_WM_TAG_VERSION" val="1.0"/>
  <p:tag name="KSO_WM_BEAUTIFY_FLAG" val="#wm#"/>
  <p:tag name="KSO_WM_SLIDE_LAYOUT" val="a_l"/>
  <p:tag name="KSO_WM_SLIDE_LAYOUT_CNT" val="1_1"/>
  <p:tag name="KSO_WM_TEMPLATE_MASTER_TYPE" val="1"/>
  <p:tag name="KSO_WM_TEMPLATE_COLOR_TYPE" val="1"/>
  <p:tag name="KSO_WM_TEMPLATE_CATEGORY" val="custom"/>
  <p:tag name="KSO_WM_TEMPLATE_INDEX" val="20206033"/>
  <p:tag name="KSO_WM_SLIDE_ID" val="custom20206033_4"/>
</p:tagLst>
</file>

<file path=ppt/tags/tag1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ISCONTENTSTITLE" val="0"/>
  <p:tag name="KSO_WM_UNIT_NOCLEAR" val="0"/>
  <p:tag name="KSO_WM_UNIT_VALUE" val="9"/>
  <p:tag name="KSO_WM_UNIT_TYPE" val="a"/>
  <p:tag name="KSO_WM_UNIT_INDEX" val="1"/>
  <p:tag name="KSO_WM_UNIT_PRESET_TEXT" val="单击此处添加标题"/>
  <p:tag name="KSO_WM_TEMPLATE_CATEGORY" val="custom"/>
  <p:tag name="KSO_WM_TEMPLATE_INDEX" val="20206033"/>
  <p:tag name="KSO_WM_UNIT_ID" val="custom20206033_7*a*1"/>
  <p:tag name="KSO_WM_UNIT_ISNUMDGMTITLE" val="0"/>
</p:tagLst>
</file>

<file path=ppt/tags/tag158.xml><?xml version="1.0" encoding="utf-8"?>
<p:tagLst xmlns:p="http://schemas.openxmlformats.org/presentationml/2006/main">
  <p:tag name="KSO_WM_TEMPLATE_SUBCATEGORY" val="0"/>
  <p:tag name="KSO_WM_SLIDE_ITEM_CNT" val="0"/>
  <p:tag name="KSO_WM_SLIDE_INDEX" val="7"/>
  <p:tag name="KSO_WM_TAG_VERSION" val="1.0"/>
  <p:tag name="KSO_WM_BEAUTIFY_FLAG" val="#wm#"/>
  <p:tag name="KSO_WM_SLIDE_LAYOUT" val="a_b_e"/>
  <p:tag name="KSO_WM_SLIDE_LAYOUT_CNT" val="1_1_1"/>
  <p:tag name="KSO_WM_SLIDE_TYPE" val="sectionTitle"/>
  <p:tag name="KSO_WM_SLIDE_SUBTYPE" val="pureTxt"/>
  <p:tag name="KSO_WM_TEMPLATE_MASTER_TYPE" val="1"/>
  <p:tag name="KSO_WM_TEMPLATE_COLOR_TYPE" val="1"/>
  <p:tag name="KSO_WM_TEMPLATE_CATEGORY" val="custom"/>
  <p:tag name="KSO_WM_TEMPLATE_INDEX" val="20206033"/>
  <p:tag name="KSO_WM_SLIDE_ID" val="custom20206033_7"/>
</p:tagLst>
</file>

<file path=ppt/tags/tag159.xml><?xml version="1.0" encoding="utf-8"?>
<p:tagLst xmlns:p="http://schemas.openxmlformats.org/presentationml/2006/main">
  <p:tag name="KSO_WM_SLIDE_BACKGROUND_TYPE" val="navigation"/>
  <p:tag name="KSO_WM_UNIT_SUBTYPE" val="h"/>
  <p:tag name="KSO_WM_TEMPLATE_CATEGORY" val="custom"/>
  <p:tag name="KSO_WM_TEMPLATE_INDEX" val="20206033"/>
  <p:tag name="KSO_WM_UNIT_ID" val="custom20206033_9*i*1"/>
  <p:tag name="KSO_WM_UNIT_TYPE" val="i"/>
  <p:tag name="KSO_WM_UNIT_INDEX" val="1"/>
  <p:tag name="KSO_WM_UNIT_HIGHLIGHT" val="0"/>
  <p:tag name="KSO_WM_UNIT_COMPATIBLE" val="0"/>
  <p:tag name="KSO_WM_UNIT_DIAGRAM_ISNUMVISUAL" val="0"/>
  <p:tag name="KSO_WM_UNIT_DIAGRAM_ISREFERUNIT" val="0"/>
  <p:tag name="KSO_WM_UNIT_BK_DARK_LIGHT" val="2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0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2"/>
  <p:tag name="KSO_WM_UNIT_HIGHLIGHT" val="0"/>
  <p:tag name="KSO_WM_UNIT_COMPATIBLE" val="0"/>
  <p:tag name="KSO_WM_UNIT_DIAGRAM_ISNUMVISUAL" val="0"/>
  <p:tag name="KSO_WM_UNIT_DIAGRAM_ISREFERUNIT" val="0"/>
  <p:tag name="KSO_WM_UNIT_ID" val="custom20206033_9*i*2"/>
  <p:tag name="KSO_WM_UNIT_LAYERLEVEL" val="1"/>
  <p:tag name="KSO_WM_TAG_VERSION" val="1.0"/>
  <p:tag name="KSO_WM_BEAUTIFY_FLAG" val="#wm#"/>
</p:tagLst>
</file>

<file path=ppt/tags/tag161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3"/>
  <p:tag name="KSO_WM_UNIT_HIGHLIGHT" val="0"/>
  <p:tag name="KSO_WM_UNIT_COMPATIBLE" val="0"/>
  <p:tag name="KSO_WM_UNIT_DIAGRAM_ISNUMVISUAL" val="0"/>
  <p:tag name="KSO_WM_UNIT_DIAGRAM_ISREFERUNIT" val="0"/>
  <p:tag name="KSO_WM_UNIT_ID" val="custom20206033_9*i*3"/>
  <p:tag name="KSO_WM_UNIT_LAYERLEVEL" val="1"/>
  <p:tag name="KSO_WM_TAG_VERSION" val="1.0"/>
  <p:tag name="KSO_WM_BEAUTIFY_FLAG" val="#wm#"/>
</p:tagLst>
</file>

<file path=ppt/tags/tag1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h_i"/>
  <p:tag name="KSO_WM_UNIT_INDEX" val="2_1"/>
  <p:tag name="KSO_WM_UNIT_LAYERLEVEL" val="1_1"/>
  <p:tag name="KSO_WM_TAG_VERSION" val="1.0"/>
  <p:tag name="KSO_WM_BEAUTIFY_FLAG" val="#wm#"/>
  <p:tag name="KSO_WM_UNIT_BLOCK" val="0"/>
  <p:tag name="KSO_WM_UNIT_SM_LIMIT_TYPE" val="2"/>
  <p:tag name="KSO_WM_UNIT_DECORATE_INFO" val="{&quot;DecorateInfoX&quot;:{&quot;IsLeft&quot;:true,&quot;IsRight&quot;:false,&quot;IsAbs&quot;:true},&quot;DecorateInfoY&quot;:{&quot;IsTop&quot;:true,&quot;IsBottom&quot;:false,&quot;IsAbs&quot;:true},&quot;DecorateInfoW&quot;:{&quot;IsAbs&quot;:true},&quot;DecorateInfoH&quot;:{&quot;IsAbs&quot;:true}}"/>
  <p:tag name="KSO_WM_TEMPLATE_CATEGORY" val="custom"/>
  <p:tag name="KSO_WM_TEMPLATE_INDEX" val="20206033"/>
  <p:tag name="KSO_WM_UNIT_ID" val="custom20206033_9*h_i*2_1"/>
</p:tagLst>
</file>

<file path=ppt/tags/tag163.xml><?xml version="1.0" encoding="utf-8"?>
<p:tagLst xmlns:p="http://schemas.openxmlformats.org/presentationml/2006/main">
  <p:tag name="KSO_WM_UNIT_TEXTBOXSTYLE_SHAPETYPE" val="1"/>
  <p:tag name="KSO_WM_UNIT_TEXTBOXSTYLE_ADJUSTLEFT" val="0_-29.09998"/>
  <p:tag name="KSO_WM_UNIT_TEXTBOXSTYLE_ADJUSTTOP" val="0_-63.95001"/>
  <p:tag name="KSO_WM_UNIT_TEXTBOXSTYLE_ADJUSTWIDTH" val="100_58.19998"/>
  <p:tag name="KSO_WM_UNIT_TEXTBOXSTYLE_ADJUSTHEIGTH" val="100_109.65"/>
  <p:tag name="KSO_WM_UNIT_HIGHLIGHT" val="0"/>
  <p:tag name="KSO_WM_UNIT_COMPATIBLE" val="0"/>
  <p:tag name="KSO_WM_UNIT_DIAGRAM_ISNUMVISUAL" val="0"/>
  <p:tag name="KSO_WM_UNIT_DIAGRAM_ISREFERUNIT" val="0"/>
  <p:tag name="KSO_WM_UNIT_TYPE" val="h_i"/>
  <p:tag name="KSO_WM_UNIT_INDEX" val="1_1"/>
  <p:tag name="KSO_WM_UNIT_LAYERLEVEL" val="1_1"/>
  <p:tag name="KSO_WM_TAG_VERSION" val="1.0"/>
  <p:tag name="KSO_WM_BEAUTIFY_FLAG" val="#wm#"/>
  <p:tag name="KSO_WM_UNIT_BLOCK" val="0"/>
  <p:tag name="KSO_WM_UNIT_SM_LIMIT_TYPE" val="2"/>
  <p:tag name="KSO_WM_UNIT_DECORATE_INFO" val="{&quot;DecorateInfoX&quot;:{&quot;IsLeft&quot;:false,&quot;IsRight&quot;:true,&quot;IsAbs&quot;:true},&quot;DecorateInfoY&quot;:{&quot;IsTop&quot;:true,&quot;IsBottom&quot;:false,&quot;IsAbs&quot;:true},&quot;DecorateInfoW&quot;:{&quot;IsAbs&quot;:true},&quot;DecorateInfoH&quot;:{&quot;IsAbs&quot;:true}}"/>
  <p:tag name="KSO_WM_TEMPLATE_CATEGORY" val="custom"/>
  <p:tag name="KSO_WM_TEMPLATE_INDEX" val="20206033"/>
  <p:tag name="KSO_WM_UNIT_ID" val="custom20206033_9*h_i*1_1"/>
</p:tagLst>
</file>

<file path=ppt/tags/tag164.xml><?xml version="1.0" encoding="utf-8"?>
<p:tagLst xmlns:p="http://schemas.openxmlformats.org/presentationml/2006/main">
  <p:tag name="KSO_WM_UNIT_TEXTBOXSTYLE_SHAPETYPE" val="1"/>
  <p:tag name="KSO_WM_UNIT_TEXTBOXSTYLE_ADJUSTLEFT" val="10_-35.445"/>
  <p:tag name="KSO_WM_UNIT_TEXTBOXSTYLE_ADJUSTTOP" val="0_-63.95001"/>
  <p:tag name="KSO_WM_UNIT_HIGHLIGHT" val="0"/>
  <p:tag name="KSO_WM_UNIT_COMPATIBLE" val="0"/>
  <p:tag name="KSO_WM_UNIT_DIAGRAM_ISNUMVISUAL" val="0"/>
  <p:tag name="KSO_WM_UNIT_DIAGRAM_ISREFERUNIT" val="0"/>
  <p:tag name="KSO_WM_UNIT_TYPE" val="h_i"/>
  <p:tag name="KSO_WM_UNIT_INDEX" val="1_2"/>
  <p:tag name="KSO_WM_UNIT_LAYERLEVEL" val="1_1"/>
  <p:tag name="KSO_WM_TAG_VERSION" val="1.0"/>
  <p:tag name="KSO_WM_BEAUTIFY_FLAG" val="#wm#"/>
  <p:tag name="KSO_WM_UNIT_BLOCK" val="0"/>
  <p:tag name="KSO_WM_UNIT_SM_LIMIT_TYPE" val="1"/>
  <p:tag name="KSO_WM_UNIT_DECORATE_INFO" val="{&quot;DecorateInfoX&quot;:{&quot;IsLeft&quot;:true,&quot;IsRight&quot;:false,&quot;IsAbs&quot;:true},&quot;DecorateInfoY&quot;:{&quot;IsTop&quot;:true,&quot;IsBottom&quot;:false,&quot;IsAbs&quot;:true},&quot;DecorateInfoW&quot;:{&quot;IsAbs&quot;:true},&quot;DecorateInfoH&quot;:{&quot;IsAbs&quot;:true}}"/>
  <p:tag name="KSO_WM_TEMPLATE_CATEGORY" val="custom"/>
  <p:tag name="KSO_WM_TEMPLATE_INDEX" val="20206033"/>
  <p:tag name="KSO_WM_UNIT_ID" val="custom20206033_9*h_i*1_2"/>
</p:tagLst>
</file>

<file path=ppt/tags/tag165.xml><?xml version="1.0" encoding="utf-8"?>
<p:tagLst xmlns:p="http://schemas.openxmlformats.org/presentationml/2006/main">
  <p:tag name="KSO_WM_UNIT_PRESET_TEXT" val="单击此处输入你的正文，文字是您思想的提炼;&#13;为了最终演示发布的良好效果，请尽量言简意赅的阐述观点；根据需要可酌情增减文字……"/>
  <p:tag name="KSO_WM_UNIT_NOCLEAR" val="0"/>
  <p:tag name="KSO_WM_UNIT_VALUE" val="85"/>
  <p:tag name="KSO_WM_UNIT_HIGHLIGHT" val="0"/>
  <p:tag name="KSO_WM_UNIT_COMPATIBLE" val="0"/>
  <p:tag name="KSO_WM_UNIT_DIAGRAM_ISNUMVISUAL" val="0"/>
  <p:tag name="KSO_WM_UNIT_DIAGRAM_ISREFERUNIT" val="0"/>
  <p:tag name="KSO_WM_UNIT_TYPE" val="h_f"/>
  <p:tag name="KSO_WM_UNIT_INDEX" val="1_1"/>
  <p:tag name="KSO_WM_UNIT_LAYERLEVEL" val="1_1"/>
  <p:tag name="KSO_WM_TAG_VERSION" val="1.0"/>
  <p:tag name="KSO_WM_BEAUTIFY_FLAG" val="#wm#"/>
  <p:tag name="KSO_WM_UNIT_DEFAULT_FONT" val="16;20;2"/>
  <p:tag name="KSO_WM_UNIT_BLOCK" val="0"/>
  <p:tag name="KSO_WM_UNIT_SUBTYPE" val="a"/>
  <p:tag name="KSO_WM_TEMPLATE_CATEGORY" val="custom"/>
  <p:tag name="KSO_WM_TEMPLATE_INDEX" val="20206033"/>
  <p:tag name="KSO_WM_UNIT_ID" val="custom20206033_9*h_f*1_1"/>
</p:tagLst>
</file>

<file path=ppt/tags/tag166.xml><?xml version="1.0" encoding="utf-8"?>
<p:tagLst xmlns:p="http://schemas.openxmlformats.org/presentationml/2006/main"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TYPE" val="a"/>
  <p:tag name="KSO_WM_UNIT_INDEX" val="1"/>
  <p:tag name="KSO_WM_UNIT_PRESET_TEXT" val="单击此处添加大标题"/>
  <p:tag name="KSO_WM_UNIT_VALUE" val="30"/>
  <p:tag name="KSO_WM_UNIT_DEFAULT_FONT" val="28;32;4"/>
  <p:tag name="KSO_WM_UNIT_BLOCK" val="0"/>
  <p:tag name="KSO_WM_TEMPLATE_CATEGORY" val="custom"/>
  <p:tag name="KSO_WM_TEMPLATE_INDEX" val="20206033"/>
  <p:tag name="KSO_WM_UNIT_ID" val="custom20206033_9*a*1"/>
  <p:tag name="KSO_WM_UNIT_ISNUMDGMTITLE" val="0"/>
</p:tagLst>
</file>

<file path=ppt/tags/tag167.xml><?xml version="1.0" encoding="utf-8"?>
<p:tagLst xmlns:p="http://schemas.openxmlformats.org/presentationml/2006/main">
  <p:tag name="KSO_WM_BEAUTIFY_FLAG" val=""/>
</p:tagLst>
</file>

<file path=ppt/tags/tag168.xml><?xml version="1.0" encoding="utf-8"?>
<p:tagLst xmlns:p="http://schemas.openxmlformats.org/presentationml/2006/main">
  <p:tag name="KSO_WM_TEMPLATE_SUBCATEGORY" val="0"/>
  <p:tag name="KSO_WM_SLIDE_TYPE" val="text"/>
  <p:tag name="KSO_WM_SLIDE_SUBTYPE" val="picTxt"/>
  <p:tag name="KSO_WM_SLIDE_ITEM_CNT" val="0"/>
  <p:tag name="KSO_WM_SLIDE_INDEX" val="9"/>
  <p:tag name="KSO_WM_SLIDE_SIZE" val="864.095*311.886"/>
  <p:tag name="KSO_WM_SLIDE_POSITION" val="47.9556*125.305"/>
  <p:tag name="KSO_WM_TAG_VERSION" val="1.0"/>
  <p:tag name="KSO_WM_BEAUTIFY_FLAG" val="#wm#"/>
  <p:tag name="KSO_WM_SLIDE_LAYOUT" val="a_i_h"/>
  <p:tag name="KSO_WM_SLIDE_LAYOUT_CNT" val="1_1_2"/>
  <p:tag name="KSO_WM_SLIDE_LAYOUT_INFO" val="{&quot;direction&quot;:0,&quot;horizontalAlign&quot;:-1,&quot;verticalAlign&quot;:-1,&quot;type&quot;:0,&quot;diagramDirection&quot;:0,&quot;canSetOverLayout&quot;:0,&quot;isOverLayout&quot;:0,&quot;marginOverLayout&quot;:{&quot;left&quot;:-0.035,&quot;top&quot;:-0.035,&quot;right&quot;:-0.035,&quot;bottom&quot;:-0.035},&quot;normalSize&quot;:{&quot;size1&quot;:13.5},&quot;minSize&quot;:{&quot;size1&quot;:13.5},&quot;maxSize&quot;:{&quot;size1&quot;:13.5},&quot;edge&quot;:{&quot;left&quot;:true,&quot;top&quot;:true,&quot;right&quot;:true,&quot;bottom&quot;:true},&quot;subLayout&quot;:[{&quot;direction&quot;:0,&quot;horizontalAlign&quot;:-1,&quot;verticalAlign&quot;:-1,&quot;type&quot;:0,&quot;diagramDirection&quot;:0,&quot;canSetOverLayout&quot;:0,&quot;isOverLayout&quot;:0,&quot;margin&quot;:{&quot;left&quot;:1.69,&quot;top&quot;:0.43,&quot;right&quot;:1.69,&quot;bottom&quot;:0.43},&quot;marginOverLayout&quot;:{&quot;left&quot;:-0.035,&quot;top&quot;:-0.035,&quot;right&quot;:-0.035,&quot;bottom&quot;:-0.035},&quot;edge&quot;:{&quot;left&quot;:true,&quot;top&quot;:true,&quot;right&quot;:true,&quot;bottom&quot;:false},&quot;backgroundInfo&quot;:[{&quot;type&quot;:&quot;navigation&quot;,&quot;left&quot;:0.0,&quot;top&quot;:0.0,&quot;right&quot;:0.0,&quot;bottom&quot;:0.0,&quot;leftAbs&quot;:false,&quot;topAbs&quot;:false,&quot;rightAbs&quot;:false,&quot;bottomAbs&quot;:false}]},{&quot;direction&quot;:1,&quot;horizontalAlign&quot;:-1,&quot;verticalAlign&quot;:-1,&quot;type&quot;:0,&quot;diagramDirection&quot;:0,&quot;canSetOverLayout&quot;:0,&quot;isOverLayout&quot;:0,&quot;marginOverLayout&quot;:{&quot;left&quot;:-0.035,&quot;top&quot;:-0.035,&quot;right&quot;:-0.035,&quot;bottom&quot;:-0.035},&quot;normalSize&quot;:{&quot;size1&quot;:53.6},&quot;minSize&quot;:{&quot;size1&quot;:40.3},&quot;maxSize&quot;:{&quot;size1&quot;:71.0},&quot;edge&quot;:{&quot;left&quot;:true,&quot;top&quot;:false,&quot;right&quot;:true,&quot;bottom&quot;:true},&quot;subLayout&quot;:[{&quot;direction&quot;:0,&quot;horizontalAlign&quot;:-1,&quot;verticalAlign&quot;:-1,&quot;type&quot;:0,&quot;diagramDirection&quot;:0,&quot;canSetOverLayout&quot;:0,&quot;isOverLayout&quot;:0,&quot;margin&quot;:{&quot;left&quot;:2.55,&quot;top&quot;:4.11,&quot;right&quot;:2.96,&quot;bottom&quot;:5.86},&quot;marginOverLayout&quot;:{&quot;left&quot;:-0.035,&quot;top&quot;:-0.035,&quot;right&quot;:-0.035,&quot;bottom&quot;:-0.035},&quot;edge&quot;:{&quot;left&quot;:true,&quot;top&quot;:false,&quot;right&quot;:false,&quot;bottom&quot;:true}},{&quot;direction&quot;:0,&quot;horizontalAlign&quot;:-1,&quot;verticalAlign&quot;:-1,&quot;type&quot;:0,&quot;diagramDirection&quot;:0,&quot;canSetOverLayout&quot;:0,&quot;isOverLayout&quot;:0,&quot;margin&quot;:{&quot;left&quot;:0.026,&quot;top&quot;:2.269,&quot;right&quot;:2.13,&quot;bottom&quot;:4.04},&quot;marginOverLayout&quot;:{&quot;left&quot;:-0.035,&quot;top&quot;:-0.035,&quot;right&quot;:-0.035,&quot;bottom&quot;:-0.035},&quot;edge&quot;:{&quot;left&quot;:false,&quot;top&quot;:false,&quot;right&quot;:true,&quot;bottom&quot;:true}}]}]}"/>
  <p:tag name="KSO_WM_SLIDE_BACKGROUND" val="[&quot;navigation&quot;]"/>
  <p:tag name="KSO_WM_SLIDE_RATIO" val="1.777778"/>
  <p:tag name="KSO_WM_SLIDE_CAN_ADD_NAVIGATION" val="1"/>
  <p:tag name="KSO_WM_TEMPLATE_MASTER_TYPE" val="1"/>
  <p:tag name="KSO_WM_TEMPLATE_COLOR_TYPE" val="1"/>
  <p:tag name="KSO_WM_TEMPLATE_CATEGORY" val="custom"/>
  <p:tag name="KSO_WM_TEMPLATE_INDEX" val="20206033"/>
  <p:tag name="KSO_WM_SLIDE_ID" val="custom20206033_9"/>
</p:tagLst>
</file>

<file path=ppt/tags/tag169.xml><?xml version="1.0" encoding="utf-8"?>
<p:tagLst xmlns:p="http://schemas.openxmlformats.org/presentationml/2006/main">
  <p:tag name="KSO_WM_SLIDE_BACKGROUND_TYPE" val="navigation"/>
  <p:tag name="KSO_WM_UNIT_SUBTYPE" val="h"/>
  <p:tag name="KSO_WM_TEMPLATE_CATEGORY" val="custom"/>
  <p:tag name="KSO_WM_TEMPLATE_INDEX" val="20206033"/>
  <p:tag name="KSO_WM_UNIT_ID" val="custom20206033_9*i*1"/>
  <p:tag name="KSO_WM_UNIT_TYPE" val="i"/>
  <p:tag name="KSO_WM_UNIT_INDEX" val="1"/>
  <p:tag name="KSO_WM_UNIT_HIGHLIGHT" val="0"/>
  <p:tag name="KSO_WM_UNIT_COMPATIBLE" val="0"/>
  <p:tag name="KSO_WM_UNIT_DIAGRAM_ISNUMVISUAL" val="0"/>
  <p:tag name="KSO_WM_UNIT_DIAGRAM_ISREFERUNIT" val="0"/>
  <p:tag name="KSO_WM_UNIT_BK_DARK_LIGHT" val="2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70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2"/>
  <p:tag name="KSO_WM_UNIT_HIGHLIGHT" val="0"/>
  <p:tag name="KSO_WM_UNIT_COMPATIBLE" val="0"/>
  <p:tag name="KSO_WM_UNIT_DIAGRAM_ISNUMVISUAL" val="0"/>
  <p:tag name="KSO_WM_UNIT_DIAGRAM_ISREFERUNIT" val="0"/>
  <p:tag name="KSO_WM_UNIT_ID" val="custom20206033_9*i*2"/>
  <p:tag name="KSO_WM_UNIT_LAYERLEVEL" val="1"/>
  <p:tag name="KSO_WM_TAG_VERSION" val="1.0"/>
  <p:tag name="KSO_WM_BEAUTIFY_FLAG" val="#wm#"/>
</p:tagLst>
</file>

<file path=ppt/tags/tag171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3"/>
  <p:tag name="KSO_WM_UNIT_HIGHLIGHT" val="0"/>
  <p:tag name="KSO_WM_UNIT_COMPATIBLE" val="0"/>
  <p:tag name="KSO_WM_UNIT_DIAGRAM_ISNUMVISUAL" val="0"/>
  <p:tag name="KSO_WM_UNIT_DIAGRAM_ISREFERUNIT" val="0"/>
  <p:tag name="KSO_WM_UNIT_ID" val="custom20206033_9*i*3"/>
  <p:tag name="KSO_WM_UNIT_LAYERLEVEL" val="1"/>
  <p:tag name="KSO_WM_TAG_VERSION" val="1.0"/>
  <p:tag name="KSO_WM_BEAUTIFY_FLAG" val="#wm#"/>
</p:tagLst>
</file>

<file path=ppt/tags/tag1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h_i"/>
  <p:tag name="KSO_WM_UNIT_INDEX" val="2_1"/>
  <p:tag name="KSO_WM_UNIT_LAYERLEVEL" val="1_1"/>
  <p:tag name="KSO_WM_TAG_VERSION" val="1.0"/>
  <p:tag name="KSO_WM_BEAUTIFY_FLAG" val="#wm#"/>
  <p:tag name="KSO_WM_UNIT_BLOCK" val="0"/>
  <p:tag name="KSO_WM_UNIT_SM_LIMIT_TYPE" val="2"/>
  <p:tag name="KSO_WM_UNIT_DECORATE_INFO" val="{&quot;DecorateInfoX&quot;:{&quot;IsLeft&quot;:true,&quot;IsRight&quot;:false,&quot;IsAbs&quot;:true},&quot;DecorateInfoY&quot;:{&quot;IsTop&quot;:true,&quot;IsBottom&quot;:false,&quot;IsAbs&quot;:true},&quot;DecorateInfoW&quot;:{&quot;IsAbs&quot;:true},&quot;DecorateInfoH&quot;:{&quot;IsAbs&quot;:true}}"/>
  <p:tag name="KSO_WM_TEMPLATE_CATEGORY" val="custom"/>
  <p:tag name="KSO_WM_TEMPLATE_INDEX" val="20206033"/>
  <p:tag name="KSO_WM_UNIT_ID" val="custom20206033_9*h_i*2_1"/>
</p:tagLst>
</file>

<file path=ppt/tags/tag173.xml><?xml version="1.0" encoding="utf-8"?>
<p:tagLst xmlns:p="http://schemas.openxmlformats.org/presentationml/2006/main">
  <p:tag name="KSO_WM_UNIT_TEXTBOXSTYLE_SHAPETYPE" val="1"/>
  <p:tag name="KSO_WM_UNIT_TEXTBOXSTYLE_ADJUSTLEFT" val="0_-29.09998"/>
  <p:tag name="KSO_WM_UNIT_TEXTBOXSTYLE_ADJUSTTOP" val="0_-63.95001"/>
  <p:tag name="KSO_WM_UNIT_TEXTBOXSTYLE_ADJUSTWIDTH" val="100_58.19998"/>
  <p:tag name="KSO_WM_UNIT_TEXTBOXSTYLE_ADJUSTHEIGTH" val="100_109.65"/>
  <p:tag name="KSO_WM_UNIT_HIGHLIGHT" val="0"/>
  <p:tag name="KSO_WM_UNIT_COMPATIBLE" val="0"/>
  <p:tag name="KSO_WM_UNIT_DIAGRAM_ISNUMVISUAL" val="0"/>
  <p:tag name="KSO_WM_UNIT_DIAGRAM_ISREFERUNIT" val="0"/>
  <p:tag name="KSO_WM_UNIT_TYPE" val="h_i"/>
  <p:tag name="KSO_WM_UNIT_INDEX" val="1_1"/>
  <p:tag name="KSO_WM_UNIT_LAYERLEVEL" val="1_1"/>
  <p:tag name="KSO_WM_TAG_VERSION" val="1.0"/>
  <p:tag name="KSO_WM_BEAUTIFY_FLAG" val="#wm#"/>
  <p:tag name="KSO_WM_UNIT_BLOCK" val="0"/>
  <p:tag name="KSO_WM_UNIT_SM_LIMIT_TYPE" val="2"/>
  <p:tag name="KSO_WM_UNIT_DECORATE_INFO" val="{&quot;DecorateInfoX&quot;:{&quot;IsLeft&quot;:false,&quot;IsRight&quot;:true,&quot;IsAbs&quot;:true},&quot;DecorateInfoY&quot;:{&quot;IsTop&quot;:true,&quot;IsBottom&quot;:false,&quot;IsAbs&quot;:true},&quot;DecorateInfoW&quot;:{&quot;IsAbs&quot;:true},&quot;DecorateInfoH&quot;:{&quot;IsAbs&quot;:true}}"/>
  <p:tag name="KSO_WM_TEMPLATE_CATEGORY" val="custom"/>
  <p:tag name="KSO_WM_TEMPLATE_INDEX" val="20206033"/>
  <p:tag name="KSO_WM_UNIT_ID" val="custom20206033_9*h_i*1_1"/>
</p:tagLst>
</file>

<file path=ppt/tags/tag174.xml><?xml version="1.0" encoding="utf-8"?>
<p:tagLst xmlns:p="http://schemas.openxmlformats.org/presentationml/2006/main">
  <p:tag name="KSO_WM_UNIT_TEXTBOXSTYLE_SHAPETYPE" val="1"/>
  <p:tag name="KSO_WM_UNIT_TEXTBOXSTYLE_ADJUSTLEFT" val="10_-35.445"/>
  <p:tag name="KSO_WM_UNIT_TEXTBOXSTYLE_ADJUSTTOP" val="0_-63.95001"/>
  <p:tag name="KSO_WM_UNIT_HIGHLIGHT" val="0"/>
  <p:tag name="KSO_WM_UNIT_COMPATIBLE" val="0"/>
  <p:tag name="KSO_WM_UNIT_DIAGRAM_ISNUMVISUAL" val="0"/>
  <p:tag name="KSO_WM_UNIT_DIAGRAM_ISREFERUNIT" val="0"/>
  <p:tag name="KSO_WM_UNIT_TYPE" val="h_i"/>
  <p:tag name="KSO_WM_UNIT_INDEX" val="1_2"/>
  <p:tag name="KSO_WM_UNIT_LAYERLEVEL" val="1_1"/>
  <p:tag name="KSO_WM_TAG_VERSION" val="1.0"/>
  <p:tag name="KSO_WM_BEAUTIFY_FLAG" val="#wm#"/>
  <p:tag name="KSO_WM_UNIT_BLOCK" val="0"/>
  <p:tag name="KSO_WM_UNIT_SM_LIMIT_TYPE" val="1"/>
  <p:tag name="KSO_WM_UNIT_DECORATE_INFO" val="{&quot;DecorateInfoX&quot;:{&quot;IsLeft&quot;:true,&quot;IsRight&quot;:false,&quot;IsAbs&quot;:true},&quot;DecorateInfoY&quot;:{&quot;IsTop&quot;:true,&quot;IsBottom&quot;:false,&quot;IsAbs&quot;:true},&quot;DecorateInfoW&quot;:{&quot;IsAbs&quot;:true},&quot;DecorateInfoH&quot;:{&quot;IsAbs&quot;:true}}"/>
  <p:tag name="KSO_WM_TEMPLATE_CATEGORY" val="custom"/>
  <p:tag name="KSO_WM_TEMPLATE_INDEX" val="20206033"/>
  <p:tag name="KSO_WM_UNIT_ID" val="custom20206033_9*h_i*1_2"/>
</p:tagLst>
</file>

<file path=ppt/tags/tag175.xml><?xml version="1.0" encoding="utf-8"?>
<p:tagLst xmlns:p="http://schemas.openxmlformats.org/presentationml/2006/main">
  <p:tag name="KSO_WM_UNIT_PRESET_TEXT" val="单击此处输入你的正文，文字是您思想的提炼;&#13;为了最终演示发布的良好效果，请尽量言简意赅的阐述观点；根据需要可酌情增减文字……"/>
  <p:tag name="KSO_WM_UNIT_NOCLEAR" val="0"/>
  <p:tag name="KSO_WM_UNIT_VALUE" val="85"/>
  <p:tag name="KSO_WM_UNIT_HIGHLIGHT" val="0"/>
  <p:tag name="KSO_WM_UNIT_COMPATIBLE" val="0"/>
  <p:tag name="KSO_WM_UNIT_DIAGRAM_ISNUMVISUAL" val="0"/>
  <p:tag name="KSO_WM_UNIT_DIAGRAM_ISREFERUNIT" val="0"/>
  <p:tag name="KSO_WM_UNIT_TYPE" val="h_f"/>
  <p:tag name="KSO_WM_UNIT_INDEX" val="1_1"/>
  <p:tag name="KSO_WM_UNIT_LAYERLEVEL" val="1_1"/>
  <p:tag name="KSO_WM_TAG_VERSION" val="1.0"/>
  <p:tag name="KSO_WM_BEAUTIFY_FLAG" val="#wm#"/>
  <p:tag name="KSO_WM_UNIT_DEFAULT_FONT" val="16;20;2"/>
  <p:tag name="KSO_WM_UNIT_BLOCK" val="0"/>
  <p:tag name="KSO_WM_UNIT_SUBTYPE" val="a"/>
  <p:tag name="KSO_WM_TEMPLATE_CATEGORY" val="custom"/>
  <p:tag name="KSO_WM_TEMPLATE_INDEX" val="20206033"/>
  <p:tag name="KSO_WM_UNIT_ID" val="custom20206033_9*h_f*1_1"/>
</p:tagLst>
</file>

<file path=ppt/tags/tag176.xml><?xml version="1.0" encoding="utf-8"?>
<p:tagLst xmlns:p="http://schemas.openxmlformats.org/presentationml/2006/main"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TYPE" val="a"/>
  <p:tag name="KSO_WM_UNIT_INDEX" val="1"/>
  <p:tag name="KSO_WM_UNIT_PRESET_TEXT" val="单击此处添加大标题"/>
  <p:tag name="KSO_WM_UNIT_VALUE" val="30"/>
  <p:tag name="KSO_WM_UNIT_DEFAULT_FONT" val="28;32;4"/>
  <p:tag name="KSO_WM_UNIT_BLOCK" val="0"/>
  <p:tag name="KSO_WM_TEMPLATE_CATEGORY" val="custom"/>
  <p:tag name="KSO_WM_TEMPLATE_INDEX" val="20206033"/>
  <p:tag name="KSO_WM_UNIT_ID" val="custom20206033_9*a*1"/>
  <p:tag name="KSO_WM_UNIT_ISNUMDGMTITLE" val="0"/>
</p:tagLst>
</file>

<file path=ppt/tags/tag177.xml><?xml version="1.0" encoding="utf-8"?>
<p:tagLst xmlns:p="http://schemas.openxmlformats.org/presentationml/2006/main">
  <p:tag name="KSO_WM_BEAUTIFY_FLAG" val=""/>
</p:tagLst>
</file>

<file path=ppt/tags/tag178.xml><?xml version="1.0" encoding="utf-8"?>
<p:tagLst xmlns:p="http://schemas.openxmlformats.org/presentationml/2006/main">
  <p:tag name="KSO_WM_TEMPLATE_SUBCATEGORY" val="0"/>
  <p:tag name="KSO_WM_SLIDE_TYPE" val="text"/>
  <p:tag name="KSO_WM_SLIDE_SUBTYPE" val="picTxt"/>
  <p:tag name="KSO_WM_SLIDE_ITEM_CNT" val="0"/>
  <p:tag name="KSO_WM_SLIDE_INDEX" val="9"/>
  <p:tag name="KSO_WM_SLIDE_SIZE" val="864.095*311.886"/>
  <p:tag name="KSO_WM_SLIDE_POSITION" val="47.9556*125.305"/>
  <p:tag name="KSO_WM_TAG_VERSION" val="1.0"/>
  <p:tag name="KSO_WM_BEAUTIFY_FLAG" val="#wm#"/>
  <p:tag name="KSO_WM_SLIDE_LAYOUT" val="a_i_h"/>
  <p:tag name="KSO_WM_SLIDE_LAYOUT_CNT" val="1_1_2"/>
  <p:tag name="KSO_WM_SLIDE_LAYOUT_INFO" val="{&quot;direction&quot;:0,&quot;horizontalAlign&quot;:-1,&quot;verticalAlign&quot;:-1,&quot;type&quot;:0,&quot;diagramDirection&quot;:0,&quot;canSetOverLayout&quot;:0,&quot;isOverLayout&quot;:0,&quot;marginOverLayout&quot;:{&quot;left&quot;:-0.035,&quot;top&quot;:-0.035,&quot;right&quot;:-0.035,&quot;bottom&quot;:-0.035},&quot;normalSize&quot;:{&quot;size1&quot;:13.5},&quot;minSize&quot;:{&quot;size1&quot;:13.5},&quot;maxSize&quot;:{&quot;size1&quot;:13.5},&quot;edge&quot;:{&quot;left&quot;:true,&quot;top&quot;:true,&quot;right&quot;:true,&quot;bottom&quot;:true},&quot;subLayout&quot;:[{&quot;direction&quot;:0,&quot;horizontalAlign&quot;:-1,&quot;verticalAlign&quot;:-1,&quot;type&quot;:0,&quot;diagramDirection&quot;:0,&quot;canSetOverLayout&quot;:0,&quot;isOverLayout&quot;:0,&quot;margin&quot;:{&quot;left&quot;:1.69,&quot;top&quot;:0.43,&quot;right&quot;:1.69,&quot;bottom&quot;:0.43},&quot;marginOverLayout&quot;:{&quot;left&quot;:-0.035,&quot;top&quot;:-0.035,&quot;right&quot;:-0.035,&quot;bottom&quot;:-0.035},&quot;edge&quot;:{&quot;left&quot;:true,&quot;top&quot;:true,&quot;right&quot;:true,&quot;bottom&quot;:false},&quot;backgroundInfo&quot;:[{&quot;type&quot;:&quot;navigation&quot;,&quot;left&quot;:0.0,&quot;top&quot;:0.0,&quot;right&quot;:0.0,&quot;bottom&quot;:0.0,&quot;leftAbs&quot;:false,&quot;topAbs&quot;:false,&quot;rightAbs&quot;:false,&quot;bottomAbs&quot;:false}]},{&quot;direction&quot;:1,&quot;horizontalAlign&quot;:-1,&quot;verticalAlign&quot;:-1,&quot;type&quot;:0,&quot;diagramDirection&quot;:0,&quot;canSetOverLayout&quot;:0,&quot;isOverLayout&quot;:0,&quot;marginOverLayout&quot;:{&quot;left&quot;:-0.035,&quot;top&quot;:-0.035,&quot;right&quot;:-0.035,&quot;bottom&quot;:-0.035},&quot;normalSize&quot;:{&quot;size1&quot;:53.6},&quot;minSize&quot;:{&quot;size1&quot;:40.3},&quot;maxSize&quot;:{&quot;size1&quot;:71.0},&quot;edge&quot;:{&quot;left&quot;:true,&quot;top&quot;:false,&quot;right&quot;:true,&quot;bottom&quot;:true},&quot;subLayout&quot;:[{&quot;direction&quot;:0,&quot;horizontalAlign&quot;:-1,&quot;verticalAlign&quot;:-1,&quot;type&quot;:0,&quot;diagramDirection&quot;:0,&quot;canSetOverLayout&quot;:0,&quot;isOverLayout&quot;:0,&quot;margin&quot;:{&quot;left&quot;:2.55,&quot;top&quot;:4.11,&quot;right&quot;:2.96,&quot;bottom&quot;:5.86},&quot;marginOverLayout&quot;:{&quot;left&quot;:-0.035,&quot;top&quot;:-0.035,&quot;right&quot;:-0.035,&quot;bottom&quot;:-0.035},&quot;edge&quot;:{&quot;left&quot;:true,&quot;top&quot;:false,&quot;right&quot;:false,&quot;bottom&quot;:true}},{&quot;direction&quot;:0,&quot;horizontalAlign&quot;:-1,&quot;verticalAlign&quot;:-1,&quot;type&quot;:0,&quot;diagramDirection&quot;:0,&quot;canSetOverLayout&quot;:0,&quot;isOverLayout&quot;:0,&quot;margin&quot;:{&quot;left&quot;:0.026,&quot;top&quot;:2.269,&quot;right&quot;:2.13,&quot;bottom&quot;:4.04},&quot;marginOverLayout&quot;:{&quot;left&quot;:-0.035,&quot;top&quot;:-0.035,&quot;right&quot;:-0.035,&quot;bottom&quot;:-0.035},&quot;edge&quot;:{&quot;left&quot;:false,&quot;top&quot;:false,&quot;right&quot;:true,&quot;bottom&quot;:true}}]}]}"/>
  <p:tag name="KSO_WM_SLIDE_BACKGROUND" val="[&quot;navigation&quot;]"/>
  <p:tag name="KSO_WM_SLIDE_RATIO" val="1.777778"/>
  <p:tag name="KSO_WM_SLIDE_CAN_ADD_NAVIGATION" val="1"/>
  <p:tag name="KSO_WM_TEMPLATE_MASTER_TYPE" val="1"/>
  <p:tag name="KSO_WM_TEMPLATE_COLOR_TYPE" val="1"/>
  <p:tag name="KSO_WM_TEMPLATE_CATEGORY" val="custom"/>
  <p:tag name="KSO_WM_TEMPLATE_INDEX" val="20206033"/>
  <p:tag name="KSO_WM_SLIDE_ID" val="custom20206033_9"/>
</p:tagLst>
</file>

<file path=ppt/tags/tag179.xml><?xml version="1.0" encoding="utf-8"?>
<p:tagLst xmlns:p="http://schemas.openxmlformats.org/presentationml/2006/main">
  <p:tag name="KSO_WM_SLIDE_BACKGROUND_TYPE" val="navigation"/>
  <p:tag name="KSO_WM_UNIT_SUBTYPE" val="h"/>
  <p:tag name="KSO_WM_TEMPLATE_CATEGORY" val="custom"/>
  <p:tag name="KSO_WM_TEMPLATE_INDEX" val="20206033"/>
  <p:tag name="KSO_WM_UNIT_ID" val="custom20206033_8*i*1"/>
  <p:tag name="KSO_WM_UNIT_TYPE" val="i"/>
  <p:tag name="KSO_WM_UNIT_INDEX" val="1"/>
  <p:tag name="KSO_WM_UNIT_HIGHLIGHT" val="0"/>
  <p:tag name="KSO_WM_UNIT_COMPATIBLE" val="0"/>
  <p:tag name="KSO_WM_UNIT_DIAGRAM_ISNUMVISUAL" val="0"/>
  <p:tag name="KSO_WM_UNIT_DIAGRAM_ISREFERUNIT" val="0"/>
  <p:tag name="KSO_WM_UNIT_BK_DARK_LIGHT" val="2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0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2"/>
  <p:tag name="KSO_WM_UNIT_HIGHLIGHT" val="0"/>
  <p:tag name="KSO_WM_UNIT_COMPATIBLE" val="0"/>
  <p:tag name="KSO_WM_UNIT_DIAGRAM_ISNUMVISUAL" val="0"/>
  <p:tag name="KSO_WM_UNIT_DIAGRAM_ISREFERUNIT" val="0"/>
  <p:tag name="KSO_WM_UNIT_ID" val="custom20206033_8*i*2"/>
  <p:tag name="KSO_WM_UNIT_LAYERLEVEL" val="1"/>
  <p:tag name="KSO_WM_TAG_VERSION" val="1.0"/>
  <p:tag name="KSO_WM_BEAUTIFY_FLAG" val="#wm#"/>
</p:tagLst>
</file>

<file path=ppt/tags/tag181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3"/>
  <p:tag name="KSO_WM_UNIT_HIGHLIGHT" val="0"/>
  <p:tag name="KSO_WM_UNIT_COMPATIBLE" val="0"/>
  <p:tag name="KSO_WM_UNIT_DIAGRAM_ISNUMVISUAL" val="0"/>
  <p:tag name="KSO_WM_UNIT_DIAGRAM_ISREFERUNIT" val="0"/>
  <p:tag name="KSO_WM_UNIT_ID" val="custom20206033_8*i*3"/>
  <p:tag name="KSO_WM_UNIT_LAYERLEVEL" val="1"/>
  <p:tag name="KSO_WM_TAG_VERSION" val="1.0"/>
  <p:tag name="KSO_WM_BEAUTIFY_FLAG" val="#wm#"/>
</p:tagLst>
</file>

<file path=ppt/tags/tag1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BLOCK" val="0"/>
  <p:tag name="KSO_WM_UNIT_SM_LIMIT_TYPE" val="2"/>
  <p:tag name="KSO_WM_UNIT_DECORATE_INFO" val="{&quot;DecorateInfoX&quot;:{&quot;IsLeft&quot;:true,&quot;IsRight&quot;:false,&quot;IsAbs&quot;:true},&quot;DecorateInfoY&quot;:{&quot;IsTop&quot;:true,&quot;IsBottom&quot;:false,&quot;IsAbs&quot;:true},&quot;DecorateInfoW&quot;:{&quot;IsAbs&quot;:true},&quot;DecorateInfoH&quot;:{&quot;IsAbs&quot;:true}}"/>
  <p:tag name="KSO_WM_TEMPLATE_CATEGORY" val="custom"/>
  <p:tag name="KSO_WM_TEMPLATE_INDEX" val="20206033"/>
  <p:tag name="KSO_WM_UNIT_ID" val="custom20206033_8*i*4"/>
  <p:tag name="KSO_WM_UNIT_TYPE" val="i"/>
  <p:tag name="KSO_WM_UNIT_INDEX" val="4"/>
</p:tagLst>
</file>

<file path=ppt/tags/tag183.xml><?xml version="1.0" encoding="utf-8"?>
<p:tagLst xmlns:p="http://schemas.openxmlformats.org/presentationml/2006/main">
  <p:tag name="KSO_WM_UNIT_ISCONTENTSTITLE" val="0"/>
  <p:tag name="KSO_WM_UNIT_PRESET_TEXT" val="单击此处输入你的正文，文字是您思想的提炼，为了最终演示发布的良好效果，请尽量言简意赅的阐述观点；根据需要可酌情增减文字，以便观者可以准确理解您所传达的信息。&#13;您的正文已经简明扼要，字字珠玑，但信息却错综复杂，需要用更多的文字来表述；但请您尽可能提炼思想的精髓，否则容易造成观者的阅读压力，适得其反。&#13;正如我们都希望改变世界，希望给人带去光明，但更多时候只需播下一颗种子，自然有微光照拂，雨露滋养。恰如其分的表达观点，往往可以事半功倍。&#13;单击此处输入你的正文，文字是您思想的提炼……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LAYERLEVEL" val="1"/>
  <p:tag name="KSO_WM_TAG_VERSION" val="1.0"/>
  <p:tag name="KSO_WM_BEAUTIFY_FLAG" val="#wm#"/>
  <p:tag name="KSO_WM_UNIT_VALUE" val="380"/>
  <p:tag name="KSO_WM_UNIT_DEFAULT_FONT" val="16;24;2"/>
  <p:tag name="KSO_WM_UNIT_BLOCK" val="0"/>
  <p:tag name="KSO_WM_TEMPLATE_CATEGORY" val="custom"/>
  <p:tag name="KSO_WM_TEMPLATE_INDEX" val="20206033"/>
  <p:tag name="KSO_WM_UNIT_ID" val="custom20206033_8*f*1"/>
  <p:tag name="KSO_WM_UNIT_SUBTYPE" val="a"/>
</p:tagLst>
</file>

<file path=ppt/tags/tag184.xml><?xml version="1.0" encoding="utf-8"?>
<p:tagLst xmlns:p="http://schemas.openxmlformats.org/presentationml/2006/main"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TYPE" val="a"/>
  <p:tag name="KSO_WM_UNIT_INDEX" val="1"/>
  <p:tag name="KSO_WM_UNIT_PRESET_TEXT" val="单击此处添加大标题"/>
  <p:tag name="KSO_WM_UNIT_VALUE" val="30"/>
  <p:tag name="KSO_WM_UNIT_DEFAULT_FONT" val="28;32;4"/>
  <p:tag name="KSO_WM_UNIT_BLOCK" val="0"/>
  <p:tag name="KSO_WM_TEMPLATE_CATEGORY" val="custom"/>
  <p:tag name="KSO_WM_TEMPLATE_INDEX" val="20206033"/>
  <p:tag name="KSO_WM_UNIT_ID" val="custom20206033_8*a*1"/>
  <p:tag name="KSO_WM_UNIT_ISNUMDGMTITLE" val="0"/>
</p:tagLst>
</file>

<file path=ppt/tags/tag185.xml><?xml version="1.0" encoding="utf-8"?>
<p:tagLst xmlns:p="http://schemas.openxmlformats.org/presentationml/2006/main">
  <p:tag name="KSO_WM_BEAUTIFY_FLAG" val=""/>
</p:tagLst>
</file>

<file path=ppt/tags/tag186.xml><?xml version="1.0" encoding="utf-8"?>
<p:tagLst xmlns:p="http://schemas.openxmlformats.org/presentationml/2006/main">
  <p:tag name="KSO_WM_BEAUTIFY_FLAG" val=""/>
</p:tagLst>
</file>

<file path=ppt/tags/tag187.xml><?xml version="1.0" encoding="utf-8"?>
<p:tagLst xmlns:p="http://schemas.openxmlformats.org/presentationml/2006/main">
  <p:tag name="KSO_WM_TEMPLATE_SUBCATEGORY" val="0"/>
  <p:tag name="KSO_WM_SLIDE_TYPE" val="text"/>
  <p:tag name="KSO_WM_SLIDE_SUBTYPE" val="pureTxt"/>
  <p:tag name="KSO_WM_SLIDE_ITEM_CNT" val="0"/>
  <p:tag name="KSO_WM_SLIDE_INDEX" val="8"/>
  <p:tag name="KSO_WM_SLIDE_SIZE" val="960*539"/>
  <p:tag name="KSO_WM_SLIDE_POSITION" val="0*0"/>
  <p:tag name="KSO_WM_TAG_VERSION" val="1.0"/>
  <p:tag name="KSO_WM_BEAUTIFY_FLAG" val="#wm#"/>
  <p:tag name="KSO_WM_SLIDE_LAYOUT" val="a_f_i"/>
  <p:tag name="KSO_WM_SLIDE_LAYOUT_CNT" val="1_1_1"/>
  <p:tag name="KSO_WM_SLIDE_LAYOUT_INFO" val="{&quot;direction&quot;:0,&quot;horizontalAlign&quot;:-1,&quot;verticalAlign&quot;:-1,&quot;type&quot;:0,&quot;diagramDirection&quot;:0,&quot;canSetOverLayout&quot;:0,&quot;isOverLayout&quot;:0,&quot;marginOverLayout&quot;:{&quot;left&quot;:-0.035,&quot;top&quot;:-0.035,&quot;right&quot;:-0.035,&quot;bottom&quot;:-0.035},&quot;normalSize&quot;:{&quot;size1&quot;:13.3},&quot;minSize&quot;:{&quot;size1&quot;:13.3},&quot;maxSize&quot;:{&quot;size1&quot;:13.3},&quot;edge&quot;:{&quot;left&quot;:true,&quot;top&quot;:true,&quot;right&quot;:true,&quot;bottom&quot;:true},&quot;subLayout&quot;:[{&quot;direction&quot;:0,&quot;horizontalAlign&quot;:-1,&quot;verticalAlign&quot;:-1,&quot;type&quot;:0,&quot;diagramDirection&quot;:0,&quot;canSetOverLayout&quot;:0,&quot;isOverLayout&quot;:0,&quot;margin&quot;:{&quot;left&quot;:1.69,&quot;top&quot;:0.425,&quot;right&quot;:1.692,&quot;bottom&quot;:0.425},&quot;marginOverLayout&quot;:{&quot;left&quot;:-0.035,&quot;top&quot;:-0.035,&quot;right&quot;:-0.035,&quot;bottom&quot;:-0.035},&quot;edge&quot;:{&quot;left&quot;:true,&quot;top&quot;:true,&quot;right&quot;:true,&quot;bottom&quot;:false},&quot;backgroundInfo&quot;:[{&quot;type&quot;:&quot;navigation&quot;,&quot;left&quot;:0.0,&quot;top&quot;:0.0,&quot;right&quot;:0.0,&quot;bottom&quot;:0.0,&quot;leftAbs&quot;:false,&quot;topAbs&quot;:false,&quot;rightAbs&quot;:false,&quot;bottomAbs&quot;:false}]},{&quot;direction&quot;:0,&quot;horizontalAlign&quot;:-1,&quot;verticalAlign&quot;:-1,&quot;type&quot;:0,&quot;diagramDirection&quot;:0,&quot;canSetOverLayout&quot;:0,&quot;isOverLayout&quot;:0,&quot;margin&quot;:{&quot;left&quot;:2.12,&quot;top&quot;:1.69,&quot;right&quot;:2.12,&quot;bottom&quot;:2.96},&quot;marginOverLayout&quot;:{&quot;left&quot;:-0.035,&quot;top&quot;:-0.035,&quot;right&quot;:-0.035,&quot;bottom&quot;:-0.035},&quot;edge&quot;:{&quot;left&quot;:true,&quot;top&quot;:false,&quot;right&quot;:true,&quot;bottom&quot;:true}}]}"/>
  <p:tag name="KSO_WM_SLIDE_BACKGROUND" val="[&quot;navigation&quot;]"/>
  <p:tag name="KSO_WM_SLIDE_RATIO" val="1.777778"/>
  <p:tag name="KSO_WM_SLIDE_CAN_ADD_NAVIGATION" val="1"/>
  <p:tag name="KSO_WM_TEMPLATE_MASTER_TYPE" val="1"/>
  <p:tag name="KSO_WM_TEMPLATE_COLOR_TYPE" val="1"/>
  <p:tag name="KSO_WM_TEMPLATE_CATEGORY" val="custom"/>
  <p:tag name="KSO_WM_TEMPLATE_INDEX" val="20206033"/>
  <p:tag name="KSO_WM_SLIDE_ID" val="custom20206033_8"/>
</p:tagLst>
</file>

<file path=ppt/tags/tag188.xml><?xml version="1.0" encoding="utf-8"?>
<p:tagLst xmlns:p="http://schemas.openxmlformats.org/presentationml/2006/main">
  <p:tag name="KSO_WM_SLIDE_BACKGROUND_TYPE" val="navigation"/>
  <p:tag name="KSO_WM_UNIT_SUBTYPE" val="h"/>
  <p:tag name="KSO_WM_TEMPLATE_CATEGORY" val="custom"/>
  <p:tag name="KSO_WM_TEMPLATE_INDEX" val="20206033"/>
  <p:tag name="KSO_WM_UNIT_ID" val="custom20206033_8*i*1"/>
  <p:tag name="KSO_WM_UNIT_TYPE" val="i"/>
  <p:tag name="KSO_WM_UNIT_INDEX" val="1"/>
  <p:tag name="KSO_WM_UNIT_HIGHLIGHT" val="0"/>
  <p:tag name="KSO_WM_UNIT_COMPATIBLE" val="0"/>
  <p:tag name="KSO_WM_UNIT_DIAGRAM_ISNUMVISUAL" val="0"/>
  <p:tag name="KSO_WM_UNIT_DIAGRAM_ISREFERUNIT" val="0"/>
  <p:tag name="KSO_WM_UNIT_BK_DARK_LIGHT" val="2"/>
  <p:tag name="KSO_WM_UNIT_LAYERLEVEL" val="1"/>
  <p:tag name="KSO_WM_TAG_VERSION" val="1.0"/>
  <p:tag name="KSO_WM_BEAUTIFY_FLAG" val="#wm#"/>
</p:tagLst>
</file>

<file path=ppt/tags/tag189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2"/>
  <p:tag name="KSO_WM_UNIT_HIGHLIGHT" val="0"/>
  <p:tag name="KSO_WM_UNIT_COMPATIBLE" val="0"/>
  <p:tag name="KSO_WM_UNIT_DIAGRAM_ISNUMVISUAL" val="0"/>
  <p:tag name="KSO_WM_UNIT_DIAGRAM_ISREFERUNIT" val="0"/>
  <p:tag name="KSO_WM_UNIT_ID" val="custom20206033_8*i*2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0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3"/>
  <p:tag name="KSO_WM_UNIT_HIGHLIGHT" val="0"/>
  <p:tag name="KSO_WM_UNIT_COMPATIBLE" val="0"/>
  <p:tag name="KSO_WM_UNIT_DIAGRAM_ISNUMVISUAL" val="0"/>
  <p:tag name="KSO_WM_UNIT_DIAGRAM_ISREFERUNIT" val="0"/>
  <p:tag name="KSO_WM_UNIT_ID" val="custom20206033_8*i*3"/>
  <p:tag name="KSO_WM_UNIT_LAYERLEVEL" val="1"/>
  <p:tag name="KSO_WM_TAG_VERSION" val="1.0"/>
  <p:tag name="KSO_WM_BEAUTIFY_FLAG" val="#wm#"/>
</p:tagLst>
</file>

<file path=ppt/tags/tag191.xml><?xml version="1.0" encoding="utf-8"?>
<p:tagLst xmlns:p="http://schemas.openxmlformats.org/presentationml/2006/main"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TYPE" val="a"/>
  <p:tag name="KSO_WM_UNIT_INDEX" val="1"/>
  <p:tag name="KSO_WM_UNIT_PRESET_TEXT" val="单击此处添加大标题"/>
  <p:tag name="KSO_WM_UNIT_VALUE" val="30"/>
  <p:tag name="KSO_WM_UNIT_DEFAULT_FONT" val="28;32;4"/>
  <p:tag name="KSO_WM_UNIT_BLOCK" val="0"/>
  <p:tag name="KSO_WM_TEMPLATE_CATEGORY" val="custom"/>
  <p:tag name="KSO_WM_TEMPLATE_INDEX" val="20206033"/>
  <p:tag name="KSO_WM_UNIT_ID" val="custom20206033_8*a*1"/>
  <p:tag name="KSO_WM_UNIT_ISNUMDGMTITLE" val="0"/>
</p:tagLst>
</file>

<file path=ppt/tags/tag192.xml><?xml version="1.0" encoding="utf-8"?>
<p:tagLst xmlns:p="http://schemas.openxmlformats.org/presentationml/2006/main">
  <p:tag name="KSO_WM_TEMPLATE_SUBCATEGORY" val="0"/>
  <p:tag name="KSO_WM_SLIDE_TYPE" val="text"/>
  <p:tag name="KSO_WM_SLIDE_SUBTYPE" val="pureTxt"/>
  <p:tag name="KSO_WM_SLIDE_ITEM_CNT" val="0"/>
  <p:tag name="KSO_WM_SLIDE_INDEX" val="8"/>
  <p:tag name="KSO_WM_SLIDE_SIZE" val="960*539"/>
  <p:tag name="KSO_WM_SLIDE_POSITION" val="0*0"/>
  <p:tag name="KSO_WM_TAG_VERSION" val="1.0"/>
  <p:tag name="KSO_WM_BEAUTIFY_FLAG" val="#wm#"/>
  <p:tag name="KSO_WM_SLIDE_LAYOUT" val="a_f_i"/>
  <p:tag name="KSO_WM_SLIDE_LAYOUT_CNT" val="1_1_1"/>
  <p:tag name="KSO_WM_SLIDE_LAYOUT_INFO" val="{&quot;direction&quot;:0,&quot;horizontalAlign&quot;:-1,&quot;verticalAlign&quot;:-1,&quot;type&quot;:0,&quot;diagramDirection&quot;:0,&quot;canSetOverLayout&quot;:0,&quot;isOverLayout&quot;:0,&quot;marginOverLayout&quot;:{&quot;left&quot;:-0.035,&quot;top&quot;:-0.035,&quot;right&quot;:-0.035,&quot;bottom&quot;:-0.035},&quot;normalSize&quot;:{&quot;size1&quot;:13.3},&quot;minSize&quot;:{&quot;size1&quot;:13.3},&quot;maxSize&quot;:{&quot;size1&quot;:13.3},&quot;edge&quot;:{&quot;left&quot;:true,&quot;top&quot;:true,&quot;right&quot;:true,&quot;bottom&quot;:true},&quot;subLayout&quot;:[{&quot;direction&quot;:0,&quot;horizontalAlign&quot;:-1,&quot;verticalAlign&quot;:-1,&quot;type&quot;:0,&quot;diagramDirection&quot;:0,&quot;canSetOverLayout&quot;:0,&quot;isOverLayout&quot;:0,&quot;margin&quot;:{&quot;left&quot;:1.69,&quot;top&quot;:0.425,&quot;right&quot;:1.692,&quot;bottom&quot;:0.425},&quot;marginOverLayout&quot;:{&quot;left&quot;:-0.035,&quot;top&quot;:-0.035,&quot;right&quot;:-0.035,&quot;bottom&quot;:-0.035},&quot;edge&quot;:{&quot;left&quot;:true,&quot;top&quot;:true,&quot;right&quot;:true,&quot;bottom&quot;:false},&quot;backgroundInfo&quot;:[{&quot;type&quot;:&quot;navigation&quot;,&quot;left&quot;:0.0,&quot;top&quot;:0.0,&quot;right&quot;:0.0,&quot;bottom&quot;:0.0,&quot;leftAbs&quot;:false,&quot;topAbs&quot;:false,&quot;rightAbs&quot;:false,&quot;bottomAbs&quot;:false}]},{&quot;direction&quot;:0,&quot;horizontalAlign&quot;:-1,&quot;verticalAlign&quot;:-1,&quot;type&quot;:0,&quot;diagramDirection&quot;:0,&quot;canSetOverLayout&quot;:0,&quot;isOverLayout&quot;:0,&quot;margin&quot;:{&quot;left&quot;:2.12,&quot;top&quot;:1.69,&quot;right&quot;:2.12,&quot;bottom&quot;:2.96},&quot;marginOverLayout&quot;:{&quot;left&quot;:-0.035,&quot;top&quot;:-0.035,&quot;right&quot;:-0.035,&quot;bottom&quot;:-0.035},&quot;edge&quot;:{&quot;left&quot;:true,&quot;top&quot;:false,&quot;right&quot;:true,&quot;bottom&quot;:true}}]}"/>
  <p:tag name="KSO_WM_SLIDE_BACKGROUND" val="[&quot;navigation&quot;]"/>
  <p:tag name="KSO_WM_SLIDE_RATIO" val="1.777778"/>
  <p:tag name="KSO_WM_SLIDE_CAN_ADD_NAVIGATION" val="1"/>
  <p:tag name="KSO_WM_TEMPLATE_MASTER_TYPE" val="1"/>
  <p:tag name="KSO_WM_TEMPLATE_COLOR_TYPE" val="1"/>
  <p:tag name="KSO_WM_TEMPLATE_CATEGORY" val="custom"/>
  <p:tag name="KSO_WM_TEMPLATE_INDEX" val="20206033"/>
  <p:tag name="KSO_WM_SLIDE_ID" val="custom20206033_8"/>
</p:tagLst>
</file>

<file path=ppt/tags/tag193.xml><?xml version="1.0" encoding="utf-8"?>
<p:tagLst xmlns:p="http://schemas.openxmlformats.org/presentationml/2006/main">
  <p:tag name="KSO_WM_SLIDE_BACKGROUND_TYPE" val="navigation"/>
  <p:tag name="KSO_WM_UNIT_SUBTYPE" val="h"/>
  <p:tag name="KSO_WM_TEMPLATE_CATEGORY" val="custom"/>
  <p:tag name="KSO_WM_TEMPLATE_INDEX" val="20206033"/>
  <p:tag name="KSO_WM_UNIT_ID" val="custom20206033_8*i*1"/>
  <p:tag name="KSO_WM_UNIT_TYPE" val="i"/>
  <p:tag name="KSO_WM_UNIT_INDEX" val="1"/>
  <p:tag name="KSO_WM_UNIT_HIGHLIGHT" val="0"/>
  <p:tag name="KSO_WM_UNIT_COMPATIBLE" val="0"/>
  <p:tag name="KSO_WM_UNIT_DIAGRAM_ISNUMVISUAL" val="0"/>
  <p:tag name="KSO_WM_UNIT_DIAGRAM_ISREFERUNIT" val="0"/>
  <p:tag name="KSO_WM_UNIT_BK_DARK_LIGHT" val="2"/>
  <p:tag name="KSO_WM_UNIT_LAYERLEVEL" val="1"/>
  <p:tag name="KSO_WM_TAG_VERSION" val="1.0"/>
  <p:tag name="KSO_WM_BEAUTIFY_FLAG" val="#wm#"/>
</p:tagLst>
</file>

<file path=ppt/tags/tag194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2"/>
  <p:tag name="KSO_WM_UNIT_HIGHLIGHT" val="0"/>
  <p:tag name="KSO_WM_UNIT_COMPATIBLE" val="0"/>
  <p:tag name="KSO_WM_UNIT_DIAGRAM_ISNUMVISUAL" val="0"/>
  <p:tag name="KSO_WM_UNIT_DIAGRAM_ISREFERUNIT" val="0"/>
  <p:tag name="KSO_WM_UNIT_ID" val="custom20206033_8*i*2"/>
  <p:tag name="KSO_WM_UNIT_LAYERLEVEL" val="1"/>
  <p:tag name="KSO_WM_TAG_VERSION" val="1.0"/>
  <p:tag name="KSO_WM_BEAUTIFY_FLAG" val="#wm#"/>
</p:tagLst>
</file>

<file path=ppt/tags/tag195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3"/>
  <p:tag name="KSO_WM_UNIT_HIGHLIGHT" val="0"/>
  <p:tag name="KSO_WM_UNIT_COMPATIBLE" val="0"/>
  <p:tag name="KSO_WM_UNIT_DIAGRAM_ISNUMVISUAL" val="0"/>
  <p:tag name="KSO_WM_UNIT_DIAGRAM_ISREFERUNIT" val="0"/>
  <p:tag name="KSO_WM_UNIT_ID" val="custom20206033_8*i*3"/>
  <p:tag name="KSO_WM_UNIT_LAYERLEVEL" val="1"/>
  <p:tag name="KSO_WM_TAG_VERSION" val="1.0"/>
  <p:tag name="KSO_WM_BEAUTIFY_FLAG" val="#wm#"/>
</p:tagLst>
</file>

<file path=ppt/tags/tag196.xml><?xml version="1.0" encoding="utf-8"?>
<p:tagLst xmlns:p="http://schemas.openxmlformats.org/presentationml/2006/main"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TYPE" val="a"/>
  <p:tag name="KSO_WM_UNIT_INDEX" val="1"/>
  <p:tag name="KSO_WM_UNIT_PRESET_TEXT" val="单击此处添加大标题"/>
  <p:tag name="KSO_WM_UNIT_VALUE" val="30"/>
  <p:tag name="KSO_WM_UNIT_DEFAULT_FONT" val="28;32;4"/>
  <p:tag name="KSO_WM_UNIT_BLOCK" val="0"/>
  <p:tag name="KSO_WM_TEMPLATE_CATEGORY" val="custom"/>
  <p:tag name="KSO_WM_TEMPLATE_INDEX" val="20206033"/>
  <p:tag name="KSO_WM_UNIT_ID" val="custom20206033_8*a*1"/>
  <p:tag name="KSO_WM_UNIT_ISNUMDGMTITLE" val="0"/>
</p:tagLst>
</file>

<file path=ppt/tags/tag197.xml><?xml version="1.0" encoding="utf-8"?>
<p:tagLst xmlns:p="http://schemas.openxmlformats.org/presentationml/2006/main">
  <p:tag name="KSO_WM_UNIT_SUBTYPE" val="a"/>
  <p:tag name="KSO_WM_UNIT_PRESET_TEXT" val="单击此处输入你的正文，文字是您思想的提炼。"/>
  <p:tag name="KSO_WM_UNIT_NOCLEAR" val="0"/>
  <p:tag name="KSO_WM_UNIT_VALUE" val="38"/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TYPE" val="n_h_h_f"/>
  <p:tag name="KSO_WM_UNIT_INDEX" val="1_1_1_1"/>
  <p:tag name="KSO_WM_UNIT_ID" val="diagram20227972_2*n_h_h_f*1_1_1_1"/>
  <p:tag name="KSO_WM_TEMPLATE_CATEGORY" val="diagram"/>
  <p:tag name="KSO_WM_TEMPLATE_INDEX" val="20227972"/>
  <p:tag name="KSO_WM_UNIT_LAYERLEVEL" val="1_1_1_1"/>
  <p:tag name="KSO_WM_TAG_VERSION" val="1.0"/>
  <p:tag name="KSO_WM_BEAUTIFY_FLAG" val="#wm#"/>
  <p:tag name="KSO_WM_UNIT_TEXT_FILL_FORE_SCHEMECOLOR_INDEX" val="13"/>
  <p:tag name="KSO_WM_UNIT_TEXT_FILL_TYPE" val="1"/>
</p:tagLst>
</file>

<file path=ppt/tags/tag198.xml><?xml version="1.0" encoding="utf-8"?>
<p:tagLst xmlns:p="http://schemas.openxmlformats.org/presentationml/2006/main">
  <p:tag name="KSO_WM_UNIT_ISCONTENTSTITLE" val="0"/>
  <p:tag name="KSO_WM_UNIT_ISNUMDGMTITLE" val="0"/>
  <p:tag name="KSO_WM_UNIT_PRESET_TEXT" val="添加小标题"/>
  <p:tag name="KSO_WM_UNIT_NOCLEAR" val="0"/>
  <p:tag name="KSO_WM_UNIT_VALUE" val="6"/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TYPE" val="n_h_h_a"/>
  <p:tag name="KSO_WM_UNIT_INDEX" val="1_1_1_1"/>
  <p:tag name="KSO_WM_UNIT_ID" val="diagram20227972_2*n_h_h_a*1_1_1_1"/>
  <p:tag name="KSO_WM_TEMPLATE_CATEGORY" val="diagram"/>
  <p:tag name="KSO_WM_TEMPLATE_INDEX" val="20227972"/>
  <p:tag name="KSO_WM_UNIT_LAYERLEVEL" val="1_1_1_1"/>
  <p:tag name="KSO_WM_TAG_VERSION" val="1.0"/>
  <p:tag name="KSO_WM_BEAUTIFY_FLAG" val="#wm#"/>
  <p:tag name="KSO_WM_UNIT_TEXT_FILL_FORE_SCHEMECOLOR_INDEX" val="5"/>
  <p:tag name="KSO_WM_UNIT_TEXT_FILL_TYPE" val="1"/>
</p:tagLst>
</file>

<file path=ppt/tags/tag199.xml><?xml version="1.0" encoding="utf-8"?>
<p:tagLst xmlns:p="http://schemas.openxmlformats.org/presentationml/2006/main">
  <p:tag name="KSO_WM_UNIT_SUBTYPE" val="a"/>
  <p:tag name="KSO_WM_UNIT_PRESET_TEXT" val="单击此处输入你的正文，文字是您思想的提炼。"/>
  <p:tag name="KSO_WM_UNIT_NOCLEAR" val="0"/>
  <p:tag name="KSO_WM_UNIT_VALUE" val="38"/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TYPE" val="n_h_h_f"/>
  <p:tag name="KSO_WM_UNIT_INDEX" val="1_1_2_1"/>
  <p:tag name="KSO_WM_UNIT_ID" val="diagram20227972_2*n_h_h_f*1_1_2_1"/>
  <p:tag name="KSO_WM_TEMPLATE_CATEGORY" val="diagram"/>
  <p:tag name="KSO_WM_TEMPLATE_INDEX" val="20227972"/>
  <p:tag name="KSO_WM_UNIT_LAYERLEVEL" val="1_1_1_1"/>
  <p:tag name="KSO_WM_TAG_VERSION" val="1.0"/>
  <p:tag name="KSO_WM_BEAUTIFY_FLAG" val="#wm#"/>
  <p:tag name="KSO_WM_UNIT_TEXT_FILL_FORE_SCHEMECOLOR_INDEX" val="13"/>
  <p:tag name="KSO_WM_UNIT_TEXT_FILL_TYPE" val="1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ID" val="_1*y*1"/>
  <p:tag name="KSO_WM_UNIT_TYPE" val="y"/>
  <p:tag name="KSO_WM_UNIT_INDEX" val="1"/>
  <p:tag name="KSO_WM_SLIDE_BACKGROUND_MASK_FLAG" val="1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00.xml><?xml version="1.0" encoding="utf-8"?>
<p:tagLst xmlns:p="http://schemas.openxmlformats.org/presentationml/2006/main">
  <p:tag name="KSO_WM_UNIT_ISCONTENTSTITLE" val="0"/>
  <p:tag name="KSO_WM_UNIT_ISNUMDGMTITLE" val="0"/>
  <p:tag name="KSO_WM_UNIT_PRESET_TEXT" val="添加小标题"/>
  <p:tag name="KSO_WM_UNIT_NOCLEAR" val="0"/>
  <p:tag name="KSO_WM_UNIT_VALUE" val="6"/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TYPE" val="n_h_h_a"/>
  <p:tag name="KSO_WM_UNIT_INDEX" val="1_1_2_1"/>
  <p:tag name="KSO_WM_UNIT_ID" val="diagram20227972_2*n_h_h_a*1_1_2_1"/>
  <p:tag name="KSO_WM_TEMPLATE_CATEGORY" val="diagram"/>
  <p:tag name="KSO_WM_TEMPLATE_INDEX" val="20227972"/>
  <p:tag name="KSO_WM_UNIT_LAYERLEVEL" val="1_1_1_1"/>
  <p:tag name="KSO_WM_TAG_VERSION" val="1.0"/>
  <p:tag name="KSO_WM_BEAUTIFY_FLAG" val="#wm#"/>
  <p:tag name="KSO_WM_UNIT_TEXT_FILL_FORE_SCHEMECOLOR_INDEX" val="10"/>
  <p:tag name="KSO_WM_UNIT_TEXT_FILL_TYPE" val="1"/>
</p:tagLst>
</file>

<file path=ppt/tags/tag201.xml><?xml version="1.0" encoding="utf-8"?>
<p:tagLst xmlns:p="http://schemas.openxmlformats.org/presentationml/2006/main">
  <p:tag name="KSO_WM_UNIT_ISCONTENTSTITLE" val="0"/>
  <p:tag name="KSO_WM_UNIT_ISNUMDGMTITLE" val="0"/>
  <p:tag name="KSO_WM_UNIT_PRESET_TEXT" val="添加标题"/>
  <p:tag name="KSO_WM_UNIT_NOCLEAR" val="0"/>
  <p:tag name="KSO_WM_UNIT_VALUE" val="6"/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TYPE" val="n_h_a"/>
  <p:tag name="KSO_WM_UNIT_INDEX" val="1_1_1"/>
  <p:tag name="KSO_WM_UNIT_ID" val="diagram20227972_2*n_h_a*1_1_1"/>
  <p:tag name="KSO_WM_TEMPLATE_CATEGORY" val="diagram"/>
  <p:tag name="KSO_WM_TEMPLATE_INDEX" val="20227972"/>
  <p:tag name="KSO_WM_UNIT_LAYERLEVEL" val="1_1_1"/>
  <p:tag name="KSO_WM_TAG_VERSION" val="1.0"/>
  <p:tag name="KSO_WM_BEAUTIFY_FLAG" val="#wm#"/>
  <p:tag name="KSO_WM_UNIT_TEXT_FILL_FORE_SCHEMECOLOR_INDEX" val="5"/>
  <p:tag name="KSO_WM_UNIT_TEXT_FILL_TYPE" val="1"/>
</p:tagLst>
</file>

<file path=ppt/tags/tag2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TYPE" val="n_h_h_i"/>
  <p:tag name="KSO_WM_UNIT_INDEX" val="1_1_2_3"/>
  <p:tag name="KSO_WM_UNIT_ID" val="diagram20227972_2*n_h_h_i*1_1_2_3"/>
  <p:tag name="KSO_WM_TEMPLATE_CATEGORY" val="diagram"/>
  <p:tag name="KSO_WM_TEMPLATE_INDEX" val="20227972"/>
  <p:tag name="KSO_WM_UNIT_LAYERLEVEL" val="1_1_1_1"/>
  <p:tag name="KSO_WM_TAG_VERSION" val="1.0"/>
  <p:tag name="KSO_WM_BEAUTIFY_FLAG" val="#wm#"/>
  <p:tag name="KSO_WM_UNIT_FILL_FORE_SCHEMECOLOR_INDEX" val="10"/>
  <p:tag name="KSO_WM_UNIT_FILL_TYPE" val="1"/>
  <p:tag name="KSO_WM_UNIT_TEXT_FILL_FORE_SCHEMECOLOR_INDEX" val="13"/>
  <p:tag name="KSO_WM_UNIT_TEXT_FILL_TYPE" val="1"/>
</p:tagLst>
</file>

<file path=ppt/tags/tag2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TYPE" val="n_h_h_i"/>
  <p:tag name="KSO_WM_UNIT_INDEX" val="1_1_1_2"/>
  <p:tag name="KSO_WM_UNIT_ID" val="diagram20227972_2*n_h_h_i*1_1_1_2"/>
  <p:tag name="KSO_WM_TEMPLATE_CATEGORY" val="diagram"/>
  <p:tag name="KSO_WM_TEMPLATE_INDEX" val="20227972"/>
  <p:tag name="KSO_WM_UNIT_LAYERLEVEL" val="1_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13"/>
  <p:tag name="KSO_WM_UNIT_TEXT_FILL_TYPE" val="1"/>
</p:tagLst>
</file>

<file path=ppt/tags/tag2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TYPE" val="n_h_h_i"/>
  <p:tag name="KSO_WM_UNIT_INDEX" val="1_1_1_3"/>
  <p:tag name="KSO_WM_UNIT_ID" val="diagram20227972_2*n_h_h_i*1_1_1_3"/>
  <p:tag name="KSO_WM_TEMPLATE_CATEGORY" val="diagram"/>
  <p:tag name="KSO_WM_TEMPLATE_INDEX" val="20227972"/>
  <p:tag name="KSO_WM_UNIT_LAYERLEVEL" val="1_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13"/>
  <p:tag name="KSO_WM_UNIT_TEXT_FILL_TYPE" val="1"/>
</p:tagLst>
</file>

<file path=ppt/tags/tag2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TYPE" val="n_h_h_i"/>
  <p:tag name="KSO_WM_UNIT_INDEX" val="1_1_1_1"/>
  <p:tag name="KSO_WM_UNIT_ID" val="diagram20227972_2*n_h_h_i*1_1_1_1"/>
  <p:tag name="KSO_WM_TEMPLATE_CATEGORY" val="diagram"/>
  <p:tag name="KSO_WM_TEMPLATE_INDEX" val="20227972"/>
  <p:tag name="KSO_WM_UNIT_LAYERLEVEL" val="1_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2"/>
  <p:tag name="KSO_WM_UNIT_TEXT_FILL_TYPE" val="1"/>
</p:tagLst>
</file>

<file path=ppt/tags/tag2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TYPE" val="n_h_h_i"/>
  <p:tag name="KSO_WM_UNIT_INDEX" val="1_1_2_1"/>
  <p:tag name="KSO_WM_UNIT_ID" val="diagram20227972_2*n_h_h_i*1_1_2_1"/>
  <p:tag name="KSO_WM_TEMPLATE_CATEGORY" val="diagram"/>
  <p:tag name="KSO_WM_TEMPLATE_INDEX" val="20227972"/>
  <p:tag name="KSO_WM_UNIT_LAYERLEVEL" val="1_1_1_1"/>
  <p:tag name="KSO_WM_TAG_VERSION" val="1.0"/>
  <p:tag name="KSO_WM_BEAUTIFY_FLAG" val="#wm#"/>
  <p:tag name="KSO_WM_UNIT_FILL_FORE_SCHEMECOLOR_INDEX" val="10"/>
  <p:tag name="KSO_WM_UNIT_FILL_TYPE" val="1"/>
  <p:tag name="KSO_WM_UNIT_TEXT_FILL_FORE_SCHEMECOLOR_INDEX" val="2"/>
  <p:tag name="KSO_WM_UNIT_TEXT_FILL_TYPE" val="1"/>
</p:tagLst>
</file>

<file path=ppt/tags/tag2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TYPE" val="n_h_i"/>
  <p:tag name="KSO_WM_UNIT_INDEX" val="1_1_1"/>
  <p:tag name="KSO_WM_UNIT_ID" val="diagram20227972_2*n_h_i*1_1_1"/>
  <p:tag name="KSO_WM_TEMPLATE_CATEGORY" val="diagram"/>
  <p:tag name="KSO_WM_TEMPLATE_INDEX" val="20227972"/>
  <p:tag name="KSO_WM_UNIT_LAYERLEVEL" val="1_1_1"/>
  <p:tag name="KSO_WM_TAG_VERSION" val="1.0"/>
  <p:tag name="KSO_WM_BEAUTIFY_FLAG" val="#wm#"/>
  <p:tag name="KSO_WM_UNIT_LINE_FORE_SCHEMECOLOR_INDEX" val="5"/>
  <p:tag name="KSO_WM_UNIT_LINE_FILL_TYPE" val="2"/>
  <p:tag name="KSO_WM_UNIT_TEXT_FILL_FORE_SCHEMECOLOR_INDEX" val="2"/>
  <p:tag name="KSO_WM_UNIT_TEXT_FILL_TYPE" val="1"/>
</p:tagLst>
</file>

<file path=ppt/tags/tag2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TYPE" val="n_h_h_i"/>
  <p:tag name="KSO_WM_UNIT_INDEX" val="1_1_2_2"/>
  <p:tag name="KSO_WM_UNIT_ID" val="diagram20227972_2*n_h_h_i*1_1_2_2"/>
  <p:tag name="KSO_WM_TEMPLATE_CATEGORY" val="diagram"/>
  <p:tag name="KSO_WM_TEMPLATE_INDEX" val="20227972"/>
  <p:tag name="KSO_WM_UNIT_LAYERLEVEL" val="1_1_1_1"/>
  <p:tag name="KSO_WM_TAG_VERSION" val="1.0"/>
  <p:tag name="KSO_WM_BEAUTIFY_FLAG" val="#wm#"/>
  <p:tag name="KSO_WM_UNIT_FILL_FORE_SCHEMECOLOR_INDEX" val="10"/>
  <p:tag name="KSO_WM_UNIT_FILL_TYPE" val="1"/>
  <p:tag name="KSO_WM_UNIT_TEXT_FILL_FORE_SCHEMECOLOR_INDEX" val="13"/>
  <p:tag name="KSO_WM_UNIT_TEXT_FILL_TYPE" val="1"/>
</p:tagLst>
</file>

<file path=ppt/tags/tag209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0.xml><?xml version="1.0" encoding="utf-8"?>
<p:tagLst xmlns:p="http://schemas.openxmlformats.org/presentationml/2006/main">
  <p:tag name="KSO_WM_TEMPLATE_SUBCATEGORY" val="0"/>
  <p:tag name="KSO_WM_SLIDE_TYPE" val="text"/>
  <p:tag name="KSO_WM_SLIDE_SUBTYPE" val="pureTxt"/>
  <p:tag name="KSO_WM_SLIDE_ITEM_CNT" val="0"/>
  <p:tag name="KSO_WM_SLIDE_INDEX" val="8"/>
  <p:tag name="KSO_WM_SLIDE_SIZE" val="960*539"/>
  <p:tag name="KSO_WM_SLIDE_POSITION" val="0*0"/>
  <p:tag name="KSO_WM_TAG_VERSION" val="1.0"/>
  <p:tag name="KSO_WM_BEAUTIFY_FLAG" val="#wm#"/>
  <p:tag name="KSO_WM_SLIDE_LAYOUT" val="a_f_i"/>
  <p:tag name="KSO_WM_SLIDE_LAYOUT_CNT" val="1_1_1"/>
  <p:tag name="KSO_WM_SLIDE_LAYOUT_INFO" val="{&quot;direction&quot;:0,&quot;horizontalAlign&quot;:-1,&quot;verticalAlign&quot;:-1,&quot;type&quot;:0,&quot;diagramDirection&quot;:0,&quot;canSetOverLayout&quot;:0,&quot;isOverLayout&quot;:0,&quot;marginOverLayout&quot;:{&quot;left&quot;:-0.035,&quot;top&quot;:-0.035,&quot;right&quot;:-0.035,&quot;bottom&quot;:-0.035},&quot;normalSize&quot;:{&quot;size1&quot;:13.3},&quot;minSize&quot;:{&quot;size1&quot;:13.3},&quot;maxSize&quot;:{&quot;size1&quot;:13.3},&quot;edge&quot;:{&quot;left&quot;:true,&quot;top&quot;:true,&quot;right&quot;:true,&quot;bottom&quot;:true},&quot;subLayout&quot;:[{&quot;direction&quot;:0,&quot;horizontalAlign&quot;:-1,&quot;verticalAlign&quot;:-1,&quot;type&quot;:0,&quot;diagramDirection&quot;:0,&quot;canSetOverLayout&quot;:0,&quot;isOverLayout&quot;:0,&quot;margin&quot;:{&quot;left&quot;:1.69,&quot;top&quot;:0.425,&quot;right&quot;:1.692,&quot;bottom&quot;:0.425},&quot;marginOverLayout&quot;:{&quot;left&quot;:-0.035,&quot;top&quot;:-0.035,&quot;right&quot;:-0.035,&quot;bottom&quot;:-0.035},&quot;edge&quot;:{&quot;left&quot;:true,&quot;top&quot;:true,&quot;right&quot;:true,&quot;bottom&quot;:false},&quot;backgroundInfo&quot;:[{&quot;type&quot;:&quot;navigation&quot;,&quot;left&quot;:0.0,&quot;top&quot;:0.0,&quot;right&quot;:0.0,&quot;bottom&quot;:0.0,&quot;leftAbs&quot;:false,&quot;topAbs&quot;:false,&quot;rightAbs&quot;:false,&quot;bottomAbs&quot;:false}]},{&quot;direction&quot;:0,&quot;horizontalAlign&quot;:-1,&quot;verticalAlign&quot;:-1,&quot;type&quot;:0,&quot;diagramDirection&quot;:0,&quot;canSetOverLayout&quot;:0,&quot;isOverLayout&quot;:0,&quot;margin&quot;:{&quot;left&quot;:2.12,&quot;top&quot;:1.69,&quot;right&quot;:2.12,&quot;bottom&quot;:2.96},&quot;marginOverLayout&quot;:{&quot;left&quot;:-0.035,&quot;top&quot;:-0.035,&quot;right&quot;:-0.035,&quot;bottom&quot;:-0.035},&quot;edge&quot;:{&quot;left&quot;:true,&quot;top&quot;:false,&quot;right&quot;:true,&quot;bottom&quot;:true}}]}"/>
  <p:tag name="KSO_WM_SLIDE_BACKGROUND" val="[&quot;navigation&quot;]"/>
  <p:tag name="KSO_WM_SLIDE_RATIO" val="1.777778"/>
  <p:tag name="KSO_WM_SLIDE_CAN_ADD_NAVIGATION" val="1"/>
  <p:tag name="KSO_WM_TEMPLATE_MASTER_TYPE" val="1"/>
  <p:tag name="KSO_WM_TEMPLATE_COLOR_TYPE" val="1"/>
  <p:tag name="KSO_WM_TEMPLATE_CATEGORY" val="custom"/>
  <p:tag name="KSO_WM_TEMPLATE_INDEX" val="20206033"/>
  <p:tag name="KSO_WM_SLIDE_ID" val="custom20206033_8"/>
</p:tagLst>
</file>

<file path=ppt/tags/tag211.xml><?xml version="1.0" encoding="utf-8"?>
<p:tagLst xmlns:p="http://schemas.openxmlformats.org/presentationml/2006/main">
  <p:tag name="KSO_WM_SLIDE_BACKGROUND_TYPE" val="navigation"/>
  <p:tag name="KSO_WM_UNIT_SUBTYPE" val="h"/>
  <p:tag name="KSO_WM_TEMPLATE_CATEGORY" val="custom"/>
  <p:tag name="KSO_WM_TEMPLATE_INDEX" val="20206033"/>
  <p:tag name="KSO_WM_UNIT_ID" val="custom20206033_9*i*1"/>
  <p:tag name="KSO_WM_UNIT_TYPE" val="i"/>
  <p:tag name="KSO_WM_UNIT_INDEX" val="1"/>
  <p:tag name="KSO_WM_UNIT_HIGHLIGHT" val="0"/>
  <p:tag name="KSO_WM_UNIT_COMPATIBLE" val="0"/>
  <p:tag name="KSO_WM_UNIT_DIAGRAM_ISNUMVISUAL" val="0"/>
  <p:tag name="KSO_WM_UNIT_DIAGRAM_ISREFERUNIT" val="0"/>
  <p:tag name="KSO_WM_UNIT_BK_DARK_LIGHT" val="2"/>
  <p:tag name="KSO_WM_UNIT_LAYERLEVEL" val="1"/>
  <p:tag name="KSO_WM_TAG_VERSION" val="1.0"/>
  <p:tag name="KSO_WM_BEAUTIFY_FLAG" val="#wm#"/>
</p:tagLst>
</file>

<file path=ppt/tags/tag212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2"/>
  <p:tag name="KSO_WM_UNIT_HIGHLIGHT" val="0"/>
  <p:tag name="KSO_WM_UNIT_COMPATIBLE" val="0"/>
  <p:tag name="KSO_WM_UNIT_DIAGRAM_ISNUMVISUAL" val="0"/>
  <p:tag name="KSO_WM_UNIT_DIAGRAM_ISREFERUNIT" val="0"/>
  <p:tag name="KSO_WM_UNIT_ID" val="custom20206033_9*i*2"/>
  <p:tag name="KSO_WM_UNIT_LAYERLEVEL" val="1"/>
  <p:tag name="KSO_WM_TAG_VERSION" val="1.0"/>
  <p:tag name="KSO_WM_BEAUTIFY_FLAG" val="#wm#"/>
</p:tagLst>
</file>

<file path=ppt/tags/tag213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3"/>
  <p:tag name="KSO_WM_UNIT_HIGHLIGHT" val="0"/>
  <p:tag name="KSO_WM_UNIT_COMPATIBLE" val="0"/>
  <p:tag name="KSO_WM_UNIT_DIAGRAM_ISNUMVISUAL" val="0"/>
  <p:tag name="KSO_WM_UNIT_DIAGRAM_ISREFERUNIT" val="0"/>
  <p:tag name="KSO_WM_UNIT_ID" val="custom20206033_9*i*3"/>
  <p:tag name="KSO_WM_UNIT_LAYERLEVEL" val="1"/>
  <p:tag name="KSO_WM_TAG_VERSION" val="1.0"/>
  <p:tag name="KSO_WM_BEAUTIFY_FLAG" val="#wm#"/>
</p:tagLst>
</file>

<file path=ppt/tags/tag2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h_i"/>
  <p:tag name="KSO_WM_UNIT_INDEX" val="2_1"/>
  <p:tag name="KSO_WM_UNIT_LAYERLEVEL" val="1_1"/>
  <p:tag name="KSO_WM_TAG_VERSION" val="1.0"/>
  <p:tag name="KSO_WM_BEAUTIFY_FLAG" val="#wm#"/>
  <p:tag name="KSO_WM_UNIT_BLOCK" val="0"/>
  <p:tag name="KSO_WM_UNIT_SM_LIMIT_TYPE" val="2"/>
  <p:tag name="KSO_WM_UNIT_DECORATE_INFO" val="{&quot;DecorateInfoX&quot;:{&quot;IsLeft&quot;:true,&quot;IsRight&quot;:false,&quot;IsAbs&quot;:true},&quot;DecorateInfoY&quot;:{&quot;IsTop&quot;:true,&quot;IsBottom&quot;:false,&quot;IsAbs&quot;:true},&quot;DecorateInfoW&quot;:{&quot;IsAbs&quot;:true},&quot;DecorateInfoH&quot;:{&quot;IsAbs&quot;:true}}"/>
  <p:tag name="KSO_WM_TEMPLATE_CATEGORY" val="custom"/>
  <p:tag name="KSO_WM_TEMPLATE_INDEX" val="20206033"/>
  <p:tag name="KSO_WM_UNIT_ID" val="custom20206033_9*h_i*2_1"/>
</p:tagLst>
</file>

<file path=ppt/tags/tag215.xml><?xml version="1.0" encoding="utf-8"?>
<p:tagLst xmlns:p="http://schemas.openxmlformats.org/presentationml/2006/main">
  <p:tag name="KSO_WM_UNIT_TEXTBOXSTYLE_SHAPETYPE" val="1"/>
  <p:tag name="KSO_WM_UNIT_TEXTBOXSTYLE_ADJUSTLEFT" val="0_-29.09998"/>
  <p:tag name="KSO_WM_UNIT_TEXTBOXSTYLE_ADJUSTTOP" val="0_-63.95001"/>
  <p:tag name="KSO_WM_UNIT_TEXTBOXSTYLE_ADJUSTWIDTH" val="100_58.19998"/>
  <p:tag name="KSO_WM_UNIT_TEXTBOXSTYLE_ADJUSTHEIGTH" val="100_109.65"/>
  <p:tag name="KSO_WM_UNIT_HIGHLIGHT" val="0"/>
  <p:tag name="KSO_WM_UNIT_COMPATIBLE" val="0"/>
  <p:tag name="KSO_WM_UNIT_DIAGRAM_ISNUMVISUAL" val="0"/>
  <p:tag name="KSO_WM_UNIT_DIAGRAM_ISREFERUNIT" val="0"/>
  <p:tag name="KSO_WM_UNIT_TYPE" val="h_i"/>
  <p:tag name="KSO_WM_UNIT_INDEX" val="1_1"/>
  <p:tag name="KSO_WM_UNIT_LAYERLEVEL" val="1_1"/>
  <p:tag name="KSO_WM_TAG_VERSION" val="1.0"/>
  <p:tag name="KSO_WM_BEAUTIFY_FLAG" val="#wm#"/>
  <p:tag name="KSO_WM_UNIT_BLOCK" val="0"/>
  <p:tag name="KSO_WM_UNIT_SM_LIMIT_TYPE" val="2"/>
  <p:tag name="KSO_WM_UNIT_DECORATE_INFO" val="{&quot;DecorateInfoX&quot;:{&quot;IsLeft&quot;:false,&quot;IsRight&quot;:true,&quot;IsAbs&quot;:true},&quot;DecorateInfoY&quot;:{&quot;IsTop&quot;:true,&quot;IsBottom&quot;:false,&quot;IsAbs&quot;:true},&quot;DecorateInfoW&quot;:{&quot;IsAbs&quot;:true},&quot;DecorateInfoH&quot;:{&quot;IsAbs&quot;:true}}"/>
  <p:tag name="KSO_WM_TEMPLATE_CATEGORY" val="custom"/>
  <p:tag name="KSO_WM_TEMPLATE_INDEX" val="20206033"/>
  <p:tag name="KSO_WM_UNIT_ID" val="custom20206033_9*h_i*1_1"/>
</p:tagLst>
</file>

<file path=ppt/tags/tag216.xml><?xml version="1.0" encoding="utf-8"?>
<p:tagLst xmlns:p="http://schemas.openxmlformats.org/presentationml/2006/main">
  <p:tag name="KSO_WM_UNIT_TEXTBOXSTYLE_SHAPETYPE" val="1"/>
  <p:tag name="KSO_WM_UNIT_TEXTBOXSTYLE_ADJUSTLEFT" val="10_-35.445"/>
  <p:tag name="KSO_WM_UNIT_TEXTBOXSTYLE_ADJUSTTOP" val="0_-63.95001"/>
  <p:tag name="KSO_WM_UNIT_HIGHLIGHT" val="0"/>
  <p:tag name="KSO_WM_UNIT_COMPATIBLE" val="0"/>
  <p:tag name="KSO_WM_UNIT_DIAGRAM_ISNUMVISUAL" val="0"/>
  <p:tag name="KSO_WM_UNIT_DIAGRAM_ISREFERUNIT" val="0"/>
  <p:tag name="KSO_WM_UNIT_TYPE" val="h_i"/>
  <p:tag name="KSO_WM_UNIT_INDEX" val="1_2"/>
  <p:tag name="KSO_WM_UNIT_LAYERLEVEL" val="1_1"/>
  <p:tag name="KSO_WM_TAG_VERSION" val="1.0"/>
  <p:tag name="KSO_WM_BEAUTIFY_FLAG" val="#wm#"/>
  <p:tag name="KSO_WM_UNIT_BLOCK" val="0"/>
  <p:tag name="KSO_WM_UNIT_SM_LIMIT_TYPE" val="1"/>
  <p:tag name="KSO_WM_UNIT_DECORATE_INFO" val="{&quot;DecorateInfoX&quot;:{&quot;IsLeft&quot;:true,&quot;IsRight&quot;:false,&quot;IsAbs&quot;:true},&quot;DecorateInfoY&quot;:{&quot;IsTop&quot;:true,&quot;IsBottom&quot;:false,&quot;IsAbs&quot;:true},&quot;DecorateInfoW&quot;:{&quot;IsAbs&quot;:true},&quot;DecorateInfoH&quot;:{&quot;IsAbs&quot;:true}}"/>
  <p:tag name="KSO_WM_TEMPLATE_CATEGORY" val="custom"/>
  <p:tag name="KSO_WM_TEMPLATE_INDEX" val="20206033"/>
  <p:tag name="KSO_WM_UNIT_ID" val="custom20206033_9*h_i*1_2"/>
</p:tagLst>
</file>

<file path=ppt/tags/tag217.xml><?xml version="1.0" encoding="utf-8"?>
<p:tagLst xmlns:p="http://schemas.openxmlformats.org/presentationml/2006/main">
  <p:tag name="KSO_WM_UNIT_PRESET_TEXT" val="单击此处输入你的正文，文字是您思想的提炼;&#13;为了最终演示发布的良好效果，请尽量言简意赅的阐述观点；根据需要可酌情增减文字……"/>
  <p:tag name="KSO_WM_UNIT_NOCLEAR" val="0"/>
  <p:tag name="KSO_WM_UNIT_VALUE" val="85"/>
  <p:tag name="KSO_WM_UNIT_HIGHLIGHT" val="0"/>
  <p:tag name="KSO_WM_UNIT_COMPATIBLE" val="0"/>
  <p:tag name="KSO_WM_UNIT_DIAGRAM_ISNUMVISUAL" val="0"/>
  <p:tag name="KSO_WM_UNIT_DIAGRAM_ISREFERUNIT" val="0"/>
  <p:tag name="KSO_WM_UNIT_TYPE" val="h_f"/>
  <p:tag name="KSO_WM_UNIT_INDEX" val="1_1"/>
  <p:tag name="KSO_WM_UNIT_LAYERLEVEL" val="1_1"/>
  <p:tag name="KSO_WM_TAG_VERSION" val="1.0"/>
  <p:tag name="KSO_WM_BEAUTIFY_FLAG" val="#wm#"/>
  <p:tag name="KSO_WM_UNIT_DEFAULT_FONT" val="16;20;2"/>
  <p:tag name="KSO_WM_UNIT_BLOCK" val="0"/>
  <p:tag name="KSO_WM_UNIT_SUBTYPE" val="a"/>
  <p:tag name="KSO_WM_TEMPLATE_CATEGORY" val="custom"/>
  <p:tag name="KSO_WM_TEMPLATE_INDEX" val="20206033"/>
  <p:tag name="KSO_WM_UNIT_ID" val="custom20206033_9*h_f*1_1"/>
</p:tagLst>
</file>

<file path=ppt/tags/tag218.xml><?xml version="1.0" encoding="utf-8"?>
<p:tagLst xmlns:p="http://schemas.openxmlformats.org/presentationml/2006/main"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TYPE" val="a"/>
  <p:tag name="KSO_WM_UNIT_INDEX" val="1"/>
  <p:tag name="KSO_WM_UNIT_PRESET_TEXT" val="单击此处添加大标题"/>
  <p:tag name="KSO_WM_UNIT_VALUE" val="30"/>
  <p:tag name="KSO_WM_UNIT_DEFAULT_FONT" val="28;32;4"/>
  <p:tag name="KSO_WM_UNIT_BLOCK" val="0"/>
  <p:tag name="KSO_WM_TEMPLATE_CATEGORY" val="custom"/>
  <p:tag name="KSO_WM_TEMPLATE_INDEX" val="20206033"/>
  <p:tag name="KSO_WM_UNIT_ID" val="custom20206033_9*a*1"/>
  <p:tag name="KSO_WM_UNIT_ISNUMDGMTITLE" val="0"/>
</p:tagLst>
</file>

<file path=ppt/tags/tag219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0.xml><?xml version="1.0" encoding="utf-8"?>
<p:tagLst xmlns:p="http://schemas.openxmlformats.org/presentationml/2006/main">
  <p:tag name="KSO_WM_BEAUTIFY_FLAG" val=""/>
</p:tagLst>
</file>

<file path=ppt/tags/tag221.xml><?xml version="1.0" encoding="utf-8"?>
<p:tagLst xmlns:p="http://schemas.openxmlformats.org/presentationml/2006/main">
  <p:tag name="KSO_WM_TEMPLATE_SUBCATEGORY" val="0"/>
  <p:tag name="KSO_WM_SLIDE_TYPE" val="text"/>
  <p:tag name="KSO_WM_SLIDE_SUBTYPE" val="picTxt"/>
  <p:tag name="KSO_WM_SLIDE_ITEM_CNT" val="0"/>
  <p:tag name="KSO_WM_SLIDE_INDEX" val="9"/>
  <p:tag name="KSO_WM_SLIDE_SIZE" val="864.095*311.886"/>
  <p:tag name="KSO_WM_SLIDE_POSITION" val="47.9556*125.305"/>
  <p:tag name="KSO_WM_TAG_VERSION" val="1.0"/>
  <p:tag name="KSO_WM_BEAUTIFY_FLAG" val="#wm#"/>
  <p:tag name="KSO_WM_SLIDE_LAYOUT" val="a_i_h"/>
  <p:tag name="KSO_WM_SLIDE_LAYOUT_CNT" val="1_1_2"/>
  <p:tag name="KSO_WM_SLIDE_LAYOUT_INFO" val="{&quot;direction&quot;:0,&quot;horizontalAlign&quot;:-1,&quot;verticalAlign&quot;:-1,&quot;type&quot;:0,&quot;diagramDirection&quot;:0,&quot;canSetOverLayout&quot;:0,&quot;isOverLayout&quot;:0,&quot;marginOverLayout&quot;:{&quot;left&quot;:-0.035,&quot;top&quot;:-0.035,&quot;right&quot;:-0.035,&quot;bottom&quot;:-0.035},&quot;normalSize&quot;:{&quot;size1&quot;:13.5},&quot;minSize&quot;:{&quot;size1&quot;:13.5},&quot;maxSize&quot;:{&quot;size1&quot;:13.5},&quot;edge&quot;:{&quot;left&quot;:true,&quot;top&quot;:true,&quot;right&quot;:true,&quot;bottom&quot;:true},&quot;subLayout&quot;:[{&quot;direction&quot;:0,&quot;horizontalAlign&quot;:-1,&quot;verticalAlign&quot;:-1,&quot;type&quot;:0,&quot;diagramDirection&quot;:0,&quot;canSetOverLayout&quot;:0,&quot;isOverLayout&quot;:0,&quot;margin&quot;:{&quot;left&quot;:1.69,&quot;top&quot;:0.43,&quot;right&quot;:1.69,&quot;bottom&quot;:0.43},&quot;marginOverLayout&quot;:{&quot;left&quot;:-0.035,&quot;top&quot;:-0.035,&quot;right&quot;:-0.035,&quot;bottom&quot;:-0.035},&quot;edge&quot;:{&quot;left&quot;:true,&quot;top&quot;:true,&quot;right&quot;:true,&quot;bottom&quot;:false},&quot;backgroundInfo&quot;:[{&quot;type&quot;:&quot;navigation&quot;,&quot;left&quot;:0.0,&quot;top&quot;:0.0,&quot;right&quot;:0.0,&quot;bottom&quot;:0.0,&quot;leftAbs&quot;:false,&quot;topAbs&quot;:false,&quot;rightAbs&quot;:false,&quot;bottomAbs&quot;:false}]},{&quot;direction&quot;:1,&quot;horizontalAlign&quot;:-1,&quot;verticalAlign&quot;:-1,&quot;type&quot;:0,&quot;diagramDirection&quot;:0,&quot;canSetOverLayout&quot;:0,&quot;isOverLayout&quot;:0,&quot;marginOverLayout&quot;:{&quot;left&quot;:-0.035,&quot;top&quot;:-0.035,&quot;right&quot;:-0.035,&quot;bottom&quot;:-0.035},&quot;normalSize&quot;:{&quot;size1&quot;:53.6},&quot;minSize&quot;:{&quot;size1&quot;:40.3},&quot;maxSize&quot;:{&quot;size1&quot;:71.0},&quot;edge&quot;:{&quot;left&quot;:true,&quot;top&quot;:false,&quot;right&quot;:true,&quot;bottom&quot;:true},&quot;subLayout&quot;:[{&quot;direction&quot;:0,&quot;horizontalAlign&quot;:-1,&quot;verticalAlign&quot;:-1,&quot;type&quot;:0,&quot;diagramDirection&quot;:0,&quot;canSetOverLayout&quot;:0,&quot;isOverLayout&quot;:0,&quot;margin&quot;:{&quot;left&quot;:2.55,&quot;top&quot;:4.11,&quot;right&quot;:2.96,&quot;bottom&quot;:5.86},&quot;marginOverLayout&quot;:{&quot;left&quot;:-0.035,&quot;top&quot;:-0.035,&quot;right&quot;:-0.035,&quot;bottom&quot;:-0.035},&quot;edge&quot;:{&quot;left&quot;:true,&quot;top&quot;:false,&quot;right&quot;:false,&quot;bottom&quot;:true}},{&quot;direction&quot;:0,&quot;horizontalAlign&quot;:-1,&quot;verticalAlign&quot;:-1,&quot;type&quot;:0,&quot;diagramDirection&quot;:0,&quot;canSetOverLayout&quot;:0,&quot;isOverLayout&quot;:0,&quot;margin&quot;:{&quot;left&quot;:0.026,&quot;top&quot;:2.269,&quot;right&quot;:2.13,&quot;bottom&quot;:4.04},&quot;marginOverLayout&quot;:{&quot;left&quot;:-0.035,&quot;top&quot;:-0.035,&quot;right&quot;:-0.035,&quot;bottom&quot;:-0.035},&quot;edge&quot;:{&quot;left&quot;:false,&quot;top&quot;:false,&quot;right&quot;:true,&quot;bottom&quot;:true}}]}]}"/>
  <p:tag name="KSO_WM_SLIDE_BACKGROUND" val="[&quot;navigation&quot;]"/>
  <p:tag name="KSO_WM_SLIDE_RATIO" val="1.777778"/>
  <p:tag name="KSO_WM_SLIDE_CAN_ADD_NAVIGATION" val="1"/>
  <p:tag name="KSO_WM_TEMPLATE_MASTER_TYPE" val="1"/>
  <p:tag name="KSO_WM_TEMPLATE_COLOR_TYPE" val="1"/>
  <p:tag name="KSO_WM_TEMPLATE_CATEGORY" val="custom"/>
  <p:tag name="KSO_WM_TEMPLATE_INDEX" val="20206033"/>
  <p:tag name="KSO_WM_SLIDE_ID" val="custom20206033_9"/>
</p:tagLst>
</file>

<file path=ppt/tags/tag222.xml><?xml version="1.0" encoding="utf-8"?>
<p:tagLst xmlns:p="http://schemas.openxmlformats.org/presentationml/2006/main">
  <p:tag name="KSO_WM_SLIDE_BACKGROUND_TYPE" val="navigation"/>
  <p:tag name="KSO_WM_UNIT_SUBTYPE" val="h"/>
  <p:tag name="KSO_WM_TEMPLATE_CATEGORY" val="custom"/>
  <p:tag name="KSO_WM_TEMPLATE_INDEX" val="20206033"/>
  <p:tag name="KSO_WM_UNIT_ID" val="custom20206033_9*i*1"/>
  <p:tag name="KSO_WM_UNIT_TYPE" val="i"/>
  <p:tag name="KSO_WM_UNIT_INDEX" val="1"/>
  <p:tag name="KSO_WM_UNIT_HIGHLIGHT" val="0"/>
  <p:tag name="KSO_WM_UNIT_COMPATIBLE" val="0"/>
  <p:tag name="KSO_WM_UNIT_DIAGRAM_ISNUMVISUAL" val="0"/>
  <p:tag name="KSO_WM_UNIT_DIAGRAM_ISREFERUNIT" val="0"/>
  <p:tag name="KSO_WM_UNIT_BK_DARK_LIGHT" val="2"/>
  <p:tag name="KSO_WM_UNIT_LAYERLEVEL" val="1"/>
  <p:tag name="KSO_WM_TAG_VERSION" val="1.0"/>
  <p:tag name="KSO_WM_BEAUTIFY_FLAG" val=""/>
</p:tagLst>
</file>

<file path=ppt/tags/tag223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3"/>
  <p:tag name="KSO_WM_UNIT_HIGHLIGHT" val="0"/>
  <p:tag name="KSO_WM_UNIT_COMPATIBLE" val="0"/>
  <p:tag name="KSO_WM_UNIT_DIAGRAM_ISNUMVISUAL" val="0"/>
  <p:tag name="KSO_WM_UNIT_DIAGRAM_ISREFERUNIT" val="0"/>
  <p:tag name="KSO_WM_UNIT_ID" val="custom20206033_9*i*3"/>
  <p:tag name="KSO_WM_UNIT_LAYERLEVEL" val="1"/>
  <p:tag name="KSO_WM_TAG_VERSION" val="1.0"/>
  <p:tag name="KSO_WM_BEAUTIFY_FLAG" val=""/>
</p:tagLst>
</file>

<file path=ppt/tags/tag224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2"/>
  <p:tag name="KSO_WM_UNIT_HIGHLIGHT" val="0"/>
  <p:tag name="KSO_WM_UNIT_COMPATIBLE" val="0"/>
  <p:tag name="KSO_WM_UNIT_DIAGRAM_ISNUMVISUAL" val="0"/>
  <p:tag name="KSO_WM_UNIT_DIAGRAM_ISREFERUNIT" val="0"/>
  <p:tag name="KSO_WM_UNIT_ID" val="custom20206033_9*i*2"/>
  <p:tag name="KSO_WM_UNIT_LAYERLEVEL" val="1"/>
  <p:tag name="KSO_WM_TAG_VERSION" val="1.0"/>
  <p:tag name="KSO_WM_BEAUTIFY_FLAG" val=""/>
</p:tagLst>
</file>

<file path=ppt/tags/tag225.xml><?xml version="1.0" encoding="utf-8"?>
<p:tagLst xmlns:p="http://schemas.openxmlformats.org/presentationml/2006/main"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"/>
  <p:tag name="KSO_WM_UNIT_TYPE" val="a"/>
  <p:tag name="KSO_WM_UNIT_INDEX" val="1"/>
  <p:tag name="KSO_WM_UNIT_PRESET_TEXT" val="单击此处添加大标题"/>
  <p:tag name="KSO_WM_UNIT_VALUE" val="30"/>
  <p:tag name="KSO_WM_UNIT_DEFAULT_FONT" val="28;32;4"/>
  <p:tag name="KSO_WM_UNIT_BLOCK" val="0"/>
  <p:tag name="KSO_WM_TEMPLATE_CATEGORY" val="custom"/>
  <p:tag name="KSO_WM_TEMPLATE_INDEX" val="20206033"/>
  <p:tag name="KSO_WM_UNIT_ID" val="custom20206033_9*a*1"/>
  <p:tag name="KSO_WM_UNIT_ISNUMDGMTITLE" val="0"/>
</p:tagLst>
</file>

<file path=ppt/tags/tag226.xml><?xml version="1.0" encoding="utf-8"?>
<p:tagLst xmlns:p="http://schemas.openxmlformats.org/presentationml/2006/main">
  <p:tag name="KSO_WM_UNIT_TABLE_BEAUTIFY" val="smartTable{4fc4fb13-739a-4112-9a12-1bb7f679237e}"/>
  <p:tag name="TABLE_ENDDRAG_ORIGIN_RECT" val="863*200"/>
  <p:tag name="TABLE_ENDDRAG_RECT" val="26*319*863*200"/>
</p:tagLst>
</file>

<file path=ppt/tags/tag227.xml><?xml version="1.0" encoding="utf-8"?>
<p:tagLst xmlns:p="http://schemas.openxmlformats.org/presentationml/2006/main">
  <p:tag name="KSO_WM_BEAUTIFY_FLAG" val="#wm#"/>
  <p:tag name="KSO_WM_TEMPLATE_CATEGORY" val="custom"/>
  <p:tag name="KSO_WM_TEMPLATE_INDEX" val="20206033"/>
</p:tagLst>
</file>

<file path=ppt/tags/tag228.xml><?xml version="1.0" encoding="utf-8"?>
<p:tagLst xmlns:p="http://schemas.openxmlformats.org/presentationml/2006/main">
  <p:tag name="KSO_WM_SLIDE_BACKGROUND_TYPE" val="belt"/>
  <p:tag name="KSO_WM_UNIT_SUBTYPE" val="h"/>
  <p:tag name="KSO_WM_TEMPLATE_CATEGORY" val="custom"/>
  <p:tag name="KSO_WM_TEMPLATE_INDEX" val="20206033"/>
  <p:tag name="KSO_WM_UNIT_ID" val="custom20206033_12*i*1"/>
  <p:tag name="KSO_WM_UNIT_TYPE" val="i"/>
  <p:tag name="KSO_WM_UNIT_INDEX" val="1"/>
  <p:tag name="KSO_WM_UNIT_HIGHLIGHT" val="0"/>
  <p:tag name="KSO_WM_UNIT_COMPATIBLE" val="0"/>
  <p:tag name="KSO_WM_UNIT_DIAGRAM_ISNUMVISUAL" val="0"/>
  <p:tag name="KSO_WM_UNIT_DIAGRAM_ISREFERUNIT" val="0"/>
  <p:tag name="KSO_WM_UNIT_BK_DARK_LIGHT" val="2"/>
  <p:tag name="KSO_WM_UNIT_LAYERLEVEL" val="1"/>
  <p:tag name="KSO_WM_TAG_VERSION" val="1.0"/>
  <p:tag name="KSO_WM_BEAUTIFY_FLAG" val="#wm#"/>
</p:tagLst>
</file>

<file path=ppt/tags/tag229.xml><?xml version="1.0" encoding="utf-8"?>
<p:tagLst xmlns:p="http://schemas.openxmlformats.org/presentationml/2006/main">
  <p:tag name="KSO_WM_SLIDE_BACKGROUND_TYPE" val="belt"/>
  <p:tag name="KSO_WM_TEMPLATE_CATEGORY" val="custom"/>
  <p:tag name="KSO_WM_TEMPLATE_INDEX" val="20206033"/>
  <p:tag name="KSO_WM_UNIT_TYPE" val="i"/>
  <p:tag name="KSO_WM_UNIT_INDEX" val="2"/>
  <p:tag name="KSO_WM_UNIT_HIGHLIGHT" val="0"/>
  <p:tag name="KSO_WM_UNIT_COMPATIBLE" val="0"/>
  <p:tag name="KSO_WM_UNIT_DIAGRAM_ISNUMVISUAL" val="0"/>
  <p:tag name="KSO_WM_UNIT_DIAGRAM_ISREFERUNIT" val="0"/>
  <p:tag name="KSO_WM_UNIT_ID" val="custom20206033_12*i*2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0.xml><?xml version="1.0" encoding="utf-8"?>
<p:tagLst xmlns:p="http://schemas.openxmlformats.org/presentationml/2006/main">
  <p:tag name="KSO_WM_SLIDE_BACKGROUND_TYPE" val="belt"/>
  <p:tag name="KSO_WM_TEMPLATE_CATEGORY" val="custom"/>
  <p:tag name="KSO_WM_TEMPLATE_INDEX" val="20206033"/>
  <p:tag name="KSO_WM_UNIT_TYPE" val="i"/>
  <p:tag name="KSO_WM_UNIT_INDEX" val="3"/>
  <p:tag name="KSO_WM_UNIT_HIGHLIGHT" val="0"/>
  <p:tag name="KSO_WM_UNIT_COMPATIBLE" val="0"/>
  <p:tag name="KSO_WM_UNIT_DIAGRAM_ISNUMVISUAL" val="0"/>
  <p:tag name="KSO_WM_UNIT_DIAGRAM_ISREFERUNIT" val="0"/>
  <p:tag name="KSO_WM_UNIT_ID" val="custom20206033_12*i*3"/>
  <p:tag name="KSO_WM_UNIT_LAYERLEVEL" val="1"/>
  <p:tag name="KSO_WM_TAG_VERSION" val="1.0"/>
  <p:tag name="KSO_WM_BEAUTIFY_FLAG" val="#wm#"/>
</p:tagLst>
</file>

<file path=ppt/tags/tag231.xml><?xml version="1.0" encoding="utf-8"?>
<p:tagLst xmlns:p="http://schemas.openxmlformats.org/presentationml/2006/main">
  <p:tag name="KSO_WM_UNIT_ISCONTENTSTITLE" val="0"/>
  <p:tag name="KSO_WM_UNIT_PRESET_TEXT" val="单击此处添加大标题"/>
  <p:tag name="KSO_WM_UNIT_NOCLEAR" val="0"/>
  <p:tag name="KSO_WM_UNIT_VALUE" val="14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LAYERLEVEL" val="1"/>
  <p:tag name="KSO_WM_TAG_VERSION" val="1.0"/>
  <p:tag name="KSO_WM_BEAUTIFY_FLAG" val="#wm#"/>
  <p:tag name="KSO_WM_UNIT_DEFAULT_FONT" val="28;32;4"/>
  <p:tag name="KSO_WM_UNIT_BLOCK" val="0"/>
  <p:tag name="KSO_WM_TEMPLATE_CATEGORY" val="custom"/>
  <p:tag name="KSO_WM_TEMPLATE_INDEX" val="20206033"/>
  <p:tag name="KSO_WM_UNIT_ID" val="custom20206033_12*a*1"/>
  <p:tag name="KSO_WM_UNIT_ISNUMDGMTITLE" val="0"/>
</p:tagLst>
</file>

<file path=ppt/tags/tag232.xml><?xml version="1.0" encoding="utf-8"?>
<p:tagLst xmlns:p="http://schemas.openxmlformats.org/presentationml/2006/main">
  <p:tag name="KSO_WM_UNIT_PRESET_TEXT" val="单击此处输入你的正文，文字是您思想的提炼，为了最终演示发布的良好效果，请尽量言简意赅的阐述观点；根据需要可酌情增减文字，以便观者可以准确理解您所传达的信息。您的正文已经简明扼要，字字珠玑，但信息却错综复杂，需要用更多的文字来表述；但请您尽可能提炼思想的精髓，否则容易造成观者的阅读压力，适得其反。正如我们都希望改变世界，希望给人带去光明，但更多时候只需播下一颗种子，自然有微光照拂，雨露滋养。恰如其分的表达观点，往往可以事半功倍。&#13;单击此处输入你的正文，文字是您思想的提炼，为了最终演示发布的良好效果，请尽量言简意赅的阐述观点；根据需要可酌情增减文字……"/>
  <p:tag name="KSO_WM_UNIT_NOCLEAR" val="0"/>
  <p:tag name="KSO_WM_UNIT_VALUE" val="328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LAYERLEVEL" val="1"/>
  <p:tag name="KSO_WM_TAG_VERSION" val="1.0"/>
  <p:tag name="KSO_WM_BEAUTIFY_FLAG" val="#wm#"/>
  <p:tag name="KSO_WM_UNIT_DEFAULT_FONT" val="12;16;2"/>
  <p:tag name="KSO_WM_UNIT_BLOCK" val="0"/>
  <p:tag name="KSO_WM_TEMPLATE_CATEGORY" val="custom"/>
  <p:tag name="KSO_WM_TEMPLATE_INDEX" val="20206033"/>
  <p:tag name="KSO_WM_UNIT_ID" val="custom20206033_12*f*1"/>
  <p:tag name="KSO_WM_UNIT_SUBTYPE" val="a"/>
</p:tagLst>
</file>

<file path=ppt/tags/tag2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UNIT_ISCONTENTSTITLE" val="0"/>
  <p:tag name="KSO_WM_UNIT_NOCLEAR" val="0"/>
  <p:tag name="KSO_WM_UNIT_VALUE" val="9"/>
  <p:tag name="KSO_WM_UNIT_PRESET_TEXT" val="单击此处添加标题"/>
  <p:tag name="KSO_WM_TEMPLATE_CATEGORY" val="custom"/>
  <p:tag name="KSO_WM_TEMPLATE_INDEX" val="20206033"/>
  <p:tag name="KSO_WM_UNIT_ID" val="custom20206033_7*a*1"/>
  <p:tag name="KSO_WM_UNIT_ISNUMDGMTITLE" val="0"/>
  <p:tag name="KSO_WM_BEAUTIFY_FLAG" val=""/>
</p:tagLst>
</file>

<file path=ppt/tags/tag234.xml><?xml version="1.0" encoding="utf-8"?>
<p:tagLst xmlns:p="http://schemas.openxmlformats.org/presentationml/2006/main">
  <p:tag name="KSO_WM_BEAUTIFY_FLAG" val=""/>
</p:tagLst>
</file>

<file path=ppt/tags/tag235.xml><?xml version="1.0" encoding="utf-8"?>
<p:tagLst xmlns:p="http://schemas.openxmlformats.org/presentationml/2006/main">
  <p:tag name="KSO_WM_TEMPLATE_SUBCATEGORY" val="0"/>
  <p:tag name="KSO_WM_SLIDE_TYPE" val="text"/>
  <p:tag name="KSO_WM_SLIDE_SUBTYPE" val="pureTxt"/>
  <p:tag name="KSO_WM_SLIDE_ITEM_CNT" val="0"/>
  <p:tag name="KSO_WM_SLIDE_INDEX" val="12"/>
  <p:tag name="KSO_WM_SLIDE_SIZE" val="960*492"/>
  <p:tag name="KSO_WM_SLIDE_POSITION" val="0*47"/>
  <p:tag name="KSO_WM_TAG_VERSION" val="1.0"/>
  <p:tag name="KSO_WM_BEAUTIFY_FLAG" val="#wm#"/>
  <p:tag name="KSO_WM_SLIDE_LAYOUT" val="a_f_i"/>
  <p:tag name="KSO_WM_SLIDE_LAYOUT_CNT" val="1_1_1"/>
  <p:tag name="KSO_WM_SLIDE_LAYOUT_INFO" val="{&quot;direction&quot;:1,&quot;horizontalAlign&quot;:1,&quot;verticalAlign&quot;:1,&quot;type&quot;:0,&quot;diagramDirection&quot;:0,&quot;canSetOverLayout&quot;:0,&quot;isOverLayout&quot;:0,&quot;normalSize&quot;:{&quot;size1&quot;:82.3},&quot;minSize&quot;:{&quot;size1&quot;:82.3},&quot;maxSize&quot;:{&quot;size1&quot;:82.3},&quot;edge&quot;:{&quot;left&quot;:true,&quot;top&quot;:true,&quot;right&quot;:true,&quot;bottom&quot;:true},&quot;backgroundInfo&quot;:[{&quot;type&quot;:&quot;general&quot;,&quot;left&quot;:0.0,&quot;top&quot;:0.0,&quot;right&quot;:0.0,&quot;bottom&quot;:0.0,&quot;leftAbs&quot;:false,&quot;topAbs&quot;:false,&quot;rightAbs&quot;:false,&quot;bottomAbs&quot;:false},{&quot;type&quot;:&quot;belt&quot;,&quot;left&quot;:0.0,&quot;top&quot;:0.0887139142,&quot;right&quot;:0.0,&quot;bottom&quot;:0.0887139142,&quot;leftAbs&quot;:false,&quot;topAbs&quot;:false,&quot;rightAbs&quot;:false,&quot;bottomAbs&quot;:false}],&quot;subLayout&quot;:[{&quot;direction&quot;:0,&quot;horizontalAlign&quot;:2,&quot;verticalAlign&quot;:1,&quot;type&quot;:0,&quot;diagramDirection&quot;:0,&quot;canSetOverLayout&quot;:0,&quot;isOverLayout&quot;:0,&quot;margin&quot;:{&quot;left&quot;:2.54,&quot;top&quot;:3.39,&quot;right&quot;:0.394,&quot;bottom&quot;:3.39},&quot;edge&quot;:{&quot;left&quot;:true,&quot;top&quot;:true,&quot;right&quot;:false,&quot;bottom&quot;:true}},{&quot;direction&quot;:0,&quot;horizontalAlign&quot;:0,&quot;verticalAlign&quot;:1,&quot;type&quot;:0,&quot;diagramDirection&quot;:0,&quot;canSetOverLayout&quot;:0,&quot;isOverLayout&quot;:0,&quot;margin&quot;:{&quot;left&quot;:0.026,&quot;top&quot;:3.39,&quot;right&quot;:2.54,&quot;bottom&quot;:3.39},&quot;edge&quot;:{&quot;left&quot;:false,&quot;top&quot;:true,&quot;right&quot;:true,&quot;bottom&quot;:true}}]}"/>
  <p:tag name="KSO_WM_SLIDE_CAN_ADD_NAVIGATION" val="1"/>
  <p:tag name="KSO_WM_SLIDE_BACKGROUND" val="[&quot;general&quot;,&quot;belt&quot;]"/>
  <p:tag name="KSO_WM_SLIDE_RATIO" val="1.777778"/>
  <p:tag name="KSO_WM_TEMPLATE_MASTER_TYPE" val="1"/>
  <p:tag name="KSO_WM_TEMPLATE_COLOR_TYPE" val="1"/>
  <p:tag name="KSO_WM_TEMPLATE_CATEGORY" val="custom"/>
  <p:tag name="KSO_WM_TEMPLATE_INDEX" val="20206033"/>
  <p:tag name="KSO_WM_SLIDE_ID" val="custom20206033_12"/>
</p:tagLst>
</file>

<file path=ppt/tags/tag236.xml><?xml version="1.0" encoding="utf-8"?>
<p:tagLst xmlns:p="http://schemas.openxmlformats.org/presentationml/2006/main">
  <p:tag name="KSO_WM_UNIT_TEXTBOXSTYLE_SHAPETYPE" val="1"/>
  <p:tag name="KSO_WM_UNIT_TEXTBOXSTYLE_ADJUSTLEFT" val="0_-29.09998"/>
  <p:tag name="KSO_WM_UNIT_TEXTBOXSTYLE_ADJUSTTOP" val="0_-63.95001"/>
  <p:tag name="KSO_WM_UNIT_TEXTBOXSTYLE_ADJUSTWIDTH" val="100_58.19998"/>
  <p:tag name="KSO_WM_UNIT_TEXTBOXSTYLE_ADJUSTHEIGTH" val="100_109.65"/>
  <p:tag name="KSO_WM_UNIT_HIGHLIGHT" val="0"/>
  <p:tag name="KSO_WM_UNIT_COMPATIBLE" val="0"/>
  <p:tag name="KSO_WM_UNIT_DIAGRAM_ISNUMVISUAL" val="0"/>
  <p:tag name="KSO_WM_UNIT_DIAGRAM_ISREFERUNIT" val="0"/>
  <p:tag name="KSO_WM_UNIT_TYPE" val="h_i"/>
  <p:tag name="KSO_WM_UNIT_INDEX" val="1_1"/>
  <p:tag name="KSO_WM_UNIT_LAYERLEVEL" val="1_1"/>
  <p:tag name="KSO_WM_TAG_VERSION" val="1.0"/>
  <p:tag name="KSO_WM_BEAUTIFY_FLAG" val=""/>
  <p:tag name="KSO_WM_UNIT_BLOCK" val="0"/>
  <p:tag name="KSO_WM_UNIT_SM_LIMIT_TYPE" val="2"/>
  <p:tag name="KSO_WM_UNIT_DECORATE_INFO" val="{&quot;DecorateInfoX&quot;:{&quot;IsLeft&quot;:false,&quot;IsRight&quot;:true,&quot;IsAbs&quot;:true},&quot;DecorateInfoY&quot;:{&quot;IsTop&quot;:true,&quot;IsBottom&quot;:false,&quot;IsAbs&quot;:true},&quot;DecorateInfoW&quot;:{&quot;IsAbs&quot;:true},&quot;DecorateInfoH&quot;:{&quot;IsAbs&quot;:true}}"/>
  <p:tag name="KSO_WM_TEMPLATE_CATEGORY" val="custom"/>
  <p:tag name="KSO_WM_TEMPLATE_INDEX" val="20206033"/>
  <p:tag name="KSO_WM_UNIT_ID" val="custom20206033_9*h_i*1_1"/>
</p:tagLst>
</file>

<file path=ppt/tags/tag237.xml><?xml version="1.0" encoding="utf-8"?>
<p:tagLst xmlns:p="http://schemas.openxmlformats.org/presentationml/2006/main">
  <p:tag name="KSO_WM_SLIDE_BACKGROUND_TYPE" val="navigation"/>
  <p:tag name="KSO_WM_UNIT_SUBTYPE" val="h"/>
  <p:tag name="KSO_WM_TEMPLATE_CATEGORY" val="custom"/>
  <p:tag name="KSO_WM_TEMPLATE_INDEX" val="20206033"/>
  <p:tag name="KSO_WM_UNIT_ID" val="custom20206033_19*i*1"/>
  <p:tag name="KSO_WM_UNIT_TYPE" val="i"/>
  <p:tag name="KSO_WM_UNIT_INDEX" val="1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BK_DARK_LIGHT" val="2"/>
  <p:tag name="KSO_WM_UNIT_LAYERLEVEL" val="1"/>
  <p:tag name="KSO_WM_TAG_VERSION" val="1.0"/>
  <p:tag name="KSO_WM_BEAUTIFY_FLAG" val="#wm#"/>
  <p:tag name="KSO_WM_UNIT_FILL_FORE_SCHEMECOLOR_INDEX" val="15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238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2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ID" val="custom20206033_19*i*2"/>
  <p:tag name="KSO_WM_UNIT_LAYERLEVEL" val="1"/>
  <p:tag name="KSO_WM_TAG_VERSION" val="1.0"/>
  <p:tag name="KSO_WM_BEAUTIFY_FLAG" val="#wm#"/>
  <p:tag name="KSO_WM_UNIT_USESOURCEFORMAT_APPLY" val="1"/>
</p:tagLst>
</file>

<file path=ppt/tags/tag239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3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ID" val="custom20206033_19*i*3"/>
  <p:tag name="KSO_WM_UNIT_LAYERLEVEL" val="1"/>
  <p:tag name="KSO_WM_TAG_VERSION" val="1.0"/>
  <p:tag name="KSO_WM_BEAUTIFY_FLAG" val="#wm#"/>
  <p:tag name="KSO_WM_UNIT_USESOURCEFORMAT_APPLY" val="1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0.xml><?xml version="1.0" encoding="utf-8"?>
<p:tagLst xmlns:p="http://schemas.openxmlformats.org/presentationml/2006/main"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"/>
  <p:tag name="KSO_WM_UNIT_TYPE" val="a"/>
  <p:tag name="KSO_WM_UNIT_INDEX" val="1"/>
  <p:tag name="KSO_WM_UNIT_PRESET_TEXT" val="单击此处添加大标题"/>
  <p:tag name="KSO_WM_UNIT_VALUE" val="30"/>
  <p:tag name="KSO_WM_UNIT_DEFAULT_FONT" val="28;32;4"/>
  <p:tag name="KSO_WM_UNIT_BLOCK" val="0"/>
  <p:tag name="KSO_WM_TEMPLATE_CATEGORY" val="custom"/>
  <p:tag name="KSO_WM_TEMPLATE_INDEX" val="20206033"/>
  <p:tag name="KSO_WM_UNIT_ID" val="custom20206033_9*a*1"/>
  <p:tag name="KSO_WM_UNIT_ISNUMDGMTITLE" val="0"/>
</p:tagLst>
</file>

<file path=ppt/tags/tag241.xml><?xml version="1.0" encoding="utf-8"?>
<p:tagLst xmlns:p="http://schemas.openxmlformats.org/presentationml/2006/main">
  <p:tag name="KSO_WM_SLIDE_LAYOUT_INFO" val="{&quot;direction&quot;:0,&quot;horizontalAlign&quot;:-1,&quot;verticalAlign&quot;:-1,&quot;type&quot;:0,&quot;diagramDirection&quot;:0,&quot;canSetOverLayout&quot;:0,&quot;isOverLayout&quot;:0,&quot;marginOverLayout&quot;:{&quot;left&quot;:-0.035,&quot;top&quot;:-0.035,&quot;right&quot;:-0.035,&quot;bottom&quot;:-0.035},&quot;normalSize&quot;:{&quot;size1&quot;:13.3},&quot;minSize&quot;:{&quot;size1&quot;:13.3},&quot;maxSize&quot;:{&quot;size1&quot;:13.3},&quot;edge&quot;:{&quot;left&quot;:true,&quot;top&quot;:true,&quot;right&quot;:true,&quot;bottom&quot;:true},&quot;subLayout&quot;:[{&quot;direction&quot;:0,&quot;horizontalAlign&quot;:-1,&quot;verticalAlign&quot;:-1,&quot;type&quot;:0,&quot;diagramDirection&quot;:0,&quot;canSetOverLayout&quot;:0,&quot;isOverLayout&quot;:0,&quot;margin&quot;:{&quot;left&quot;:1.69,&quot;top&quot;:0.425,&quot;right&quot;:1.692,&quot;bottom&quot;:0.425},&quot;marginOverLayout&quot;:{&quot;left&quot;:-0.035,&quot;top&quot;:-0.035,&quot;right&quot;:-0.035,&quot;bottom&quot;:-0.035},&quot;edge&quot;:{&quot;left&quot;:true,&quot;top&quot;:true,&quot;right&quot;:true,&quot;bottom&quot;:false},&quot;backgroundInfo&quot;:[{&quot;type&quot;:&quot;navigation&quot;,&quot;left&quot;:0.0,&quot;top&quot;:0.0,&quot;right&quot;:0.0,&quot;bottom&quot;:0.0,&quot;leftAbs&quot;:false,&quot;topAbs&quot;:false,&quot;rightAbs&quot;:false,&quot;bottomAbs&quot;:false}]},{&quot;direction&quot;:0,&quot;horizontalAlign&quot;:-1,&quot;verticalAlign&quot;:-1,&quot;type&quot;:0,&quot;diagramDirection&quot;:0,&quot;canSetOverLayout&quot;:0,&quot;isOverLayout&quot;:0,&quot;margin&quot;:{&quot;left&quot;:1.69,&quot;top&quot;:1.27,&quot;right&quot;:1.69,&quot;bottom&quot;:2.54},&quot;marginOverLayout&quot;:{&quot;left&quot;:-0.035,&quot;top&quot;:-0.035,&quot;right&quot;:-0.035,&quot;bottom&quot;:-0.035},&quot;edge&quot;:{&quot;left&quot;:true,&quot;top&quot;:false,&quot;right&quot;:true,&quot;bottom&quot;:true}}]}"/>
  <p:tag name="KSO_WM_SLIDE_CAN_ADD_NAVIGATION" val="1"/>
  <p:tag name="KSO_WM_SLIDE_BACKGROUND" val="[&quot;navigation&quot;]"/>
  <p:tag name="KSO_WM_SLIDE_RATIO" val="1.777778"/>
  <p:tag name="KSO_WM_TEMPLATE_SUBCATEGORY" val="0"/>
  <p:tag name="KSO_WM_SLIDE_TYPE" val="text"/>
  <p:tag name="KSO_WM_SLIDE_SUBTYPE" val="diag"/>
  <p:tag name="KSO_WM_SLIDE_ITEM_CNT" val="4"/>
  <p:tag name="KSO_WM_SLIDE_INDEX" val="19"/>
  <p:tag name="KSO_WM_SLIDE_SIZE" val="854*368.868"/>
  <p:tag name="KSO_WM_SLIDE_POSITION" val="52.8186*114.501"/>
  <p:tag name="KSO_WM_DIAGRAM_GROUP_CODE" val="q1-1"/>
  <p:tag name="KSO_WM_SLIDE_DIAGTYPE" val="q"/>
  <p:tag name="KSO_WM_TAG_VERSION" val="1.0"/>
  <p:tag name="KSO_WM_BEAUTIFY_FLAG" val="#wm#"/>
  <p:tag name="KSO_WM_SLIDE_LAYOUT" val="a_i_q"/>
  <p:tag name="KSO_WM_SLIDE_LAYOUT_CNT" val="1_1_1"/>
  <p:tag name="KSO_WM_TEMPLATE_MASTER_TYPE" val="1"/>
  <p:tag name="KSO_WM_TEMPLATE_COLOR_TYPE" val="1"/>
  <p:tag name="KSO_WM_TEMPLATE_CATEGORY" val="custom"/>
  <p:tag name="KSO_WM_TEMPLATE_INDEX" val="20206033"/>
  <p:tag name="KSO_WM_SLIDE_ID" val="custom20206033_19"/>
</p:tagLst>
</file>

<file path=ppt/tags/tag242.xml><?xml version="1.0" encoding="utf-8"?>
<p:tagLst xmlns:p="http://schemas.openxmlformats.org/presentationml/2006/main">
  <p:tag name="KSO_WM_SLIDE_BACKGROUND_TYPE" val="navigation"/>
  <p:tag name="KSO_WM_UNIT_SUBTYPE" val="h"/>
  <p:tag name="KSO_WM_TEMPLATE_CATEGORY" val="custom"/>
  <p:tag name="KSO_WM_TEMPLATE_INDEX" val="20206033"/>
  <p:tag name="KSO_WM_UNIT_ID" val="custom20206033_8*i*1"/>
  <p:tag name="KSO_WM_UNIT_TYPE" val="i"/>
  <p:tag name="KSO_WM_UNIT_INDEX" val="1"/>
  <p:tag name="KSO_WM_UNIT_HIGHLIGHT" val="0"/>
  <p:tag name="KSO_WM_UNIT_COMPATIBLE" val="0"/>
  <p:tag name="KSO_WM_UNIT_DIAGRAM_ISNUMVISUAL" val="0"/>
  <p:tag name="KSO_WM_UNIT_DIAGRAM_ISREFERUNIT" val="0"/>
  <p:tag name="KSO_WM_UNIT_BK_DARK_LIGHT" val="2"/>
  <p:tag name="KSO_WM_UNIT_LAYERLEVEL" val="1"/>
  <p:tag name="KSO_WM_TAG_VERSION" val="1.0"/>
  <p:tag name="KSO_WM_BEAUTIFY_FLAG" val="#wm#"/>
</p:tagLst>
</file>

<file path=ppt/tags/tag243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2"/>
  <p:tag name="KSO_WM_UNIT_HIGHLIGHT" val="0"/>
  <p:tag name="KSO_WM_UNIT_COMPATIBLE" val="0"/>
  <p:tag name="KSO_WM_UNIT_DIAGRAM_ISNUMVISUAL" val="0"/>
  <p:tag name="KSO_WM_UNIT_DIAGRAM_ISREFERUNIT" val="0"/>
  <p:tag name="KSO_WM_UNIT_ID" val="custom20206033_8*i*2"/>
  <p:tag name="KSO_WM_UNIT_LAYERLEVEL" val="1"/>
  <p:tag name="KSO_WM_TAG_VERSION" val="1.0"/>
  <p:tag name="KSO_WM_BEAUTIFY_FLAG" val="#wm#"/>
</p:tagLst>
</file>

<file path=ppt/tags/tag244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3"/>
  <p:tag name="KSO_WM_UNIT_HIGHLIGHT" val="0"/>
  <p:tag name="KSO_WM_UNIT_COMPATIBLE" val="0"/>
  <p:tag name="KSO_WM_UNIT_DIAGRAM_ISNUMVISUAL" val="0"/>
  <p:tag name="KSO_WM_UNIT_DIAGRAM_ISREFERUNIT" val="0"/>
  <p:tag name="KSO_WM_UNIT_ID" val="custom20206033_8*i*3"/>
  <p:tag name="KSO_WM_UNIT_LAYERLEVEL" val="1"/>
  <p:tag name="KSO_WM_TAG_VERSION" val="1.0"/>
  <p:tag name="KSO_WM_BEAUTIFY_FLAG" val="#wm#"/>
</p:tagLst>
</file>

<file path=ppt/tags/tag245.xml><?xml version="1.0" encoding="utf-8"?>
<p:tagLst xmlns:p="http://schemas.openxmlformats.org/presentationml/2006/main"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"/>
  <p:tag name="KSO_WM_UNIT_TYPE" val="a"/>
  <p:tag name="KSO_WM_UNIT_INDEX" val="1"/>
  <p:tag name="KSO_WM_UNIT_PRESET_TEXT" val="单击此处添加大标题"/>
  <p:tag name="KSO_WM_UNIT_VALUE" val="30"/>
  <p:tag name="KSO_WM_UNIT_DEFAULT_FONT" val="28;32;4"/>
  <p:tag name="KSO_WM_UNIT_BLOCK" val="0"/>
  <p:tag name="KSO_WM_TEMPLATE_CATEGORY" val="custom"/>
  <p:tag name="KSO_WM_TEMPLATE_INDEX" val="20206033"/>
  <p:tag name="KSO_WM_UNIT_ID" val="custom20206033_9*a*1"/>
  <p:tag name="KSO_WM_UNIT_ISNUMDGMTITLE" val="0"/>
</p:tagLst>
</file>

<file path=ppt/tags/tag246.xml><?xml version="1.0" encoding="utf-8"?>
<p:tagLst xmlns:p="http://schemas.openxmlformats.org/presentationml/2006/main">
  <p:tag name="KSO_WM_UNIT_TABLE_BEAUTIFY" val="smartTable{338703f1-9191-4295-9820-f337ea0baa19}"/>
  <p:tag name="TABLE_ENDDRAG_ORIGIN_RECT" val="718*299"/>
  <p:tag name="TABLE_ENDDRAG_RECT" val="112*231*718*299"/>
</p:tagLst>
</file>

<file path=ppt/tags/tag247.xml><?xml version="1.0" encoding="utf-8"?>
<p:tagLst xmlns:p="http://schemas.openxmlformats.org/presentationml/2006/main">
  <p:tag name="KSO_WM_BEAUTIFY_FLAG" val=""/>
</p:tagLst>
</file>

<file path=ppt/tags/tag248.xml><?xml version="1.0" encoding="utf-8"?>
<p:tagLst xmlns:p="http://schemas.openxmlformats.org/presentationml/2006/main">
  <p:tag name="KSO_WM_TEMPLATE_SUBCATEGORY" val="0"/>
  <p:tag name="KSO_WM_SLIDE_TYPE" val="text"/>
  <p:tag name="KSO_WM_SLIDE_SUBTYPE" val="pureTxt"/>
  <p:tag name="KSO_WM_SLIDE_ITEM_CNT" val="0"/>
  <p:tag name="KSO_WM_SLIDE_INDEX" val="8"/>
  <p:tag name="KSO_WM_SLIDE_SIZE" val="960*539"/>
  <p:tag name="KSO_WM_SLIDE_POSITION" val="0*0"/>
  <p:tag name="KSO_WM_TAG_VERSION" val="1.0"/>
  <p:tag name="KSO_WM_BEAUTIFY_FLAG" val="#wm#"/>
  <p:tag name="KSO_WM_SLIDE_LAYOUT" val="a_f_i"/>
  <p:tag name="KSO_WM_SLIDE_LAYOUT_CNT" val="1_1_1"/>
  <p:tag name="KSO_WM_SLIDE_LAYOUT_INFO" val="{&quot;direction&quot;:0,&quot;horizontalAlign&quot;:-1,&quot;verticalAlign&quot;:-1,&quot;type&quot;:0,&quot;diagramDirection&quot;:0,&quot;canSetOverLayout&quot;:0,&quot;isOverLayout&quot;:0,&quot;marginOverLayout&quot;:{&quot;left&quot;:-0.035,&quot;top&quot;:-0.035,&quot;right&quot;:-0.035,&quot;bottom&quot;:-0.035},&quot;normalSize&quot;:{&quot;size1&quot;:13.3},&quot;minSize&quot;:{&quot;size1&quot;:13.3},&quot;maxSize&quot;:{&quot;size1&quot;:13.3},&quot;edge&quot;:{&quot;left&quot;:true,&quot;top&quot;:true,&quot;right&quot;:true,&quot;bottom&quot;:true},&quot;subLayout&quot;:[{&quot;direction&quot;:0,&quot;horizontalAlign&quot;:-1,&quot;verticalAlign&quot;:-1,&quot;type&quot;:0,&quot;diagramDirection&quot;:0,&quot;canSetOverLayout&quot;:0,&quot;isOverLayout&quot;:0,&quot;margin&quot;:{&quot;left&quot;:1.69,&quot;top&quot;:0.425,&quot;right&quot;:1.692,&quot;bottom&quot;:0.425},&quot;marginOverLayout&quot;:{&quot;left&quot;:-0.035,&quot;top&quot;:-0.035,&quot;right&quot;:-0.035,&quot;bottom&quot;:-0.035},&quot;edge&quot;:{&quot;left&quot;:true,&quot;top&quot;:true,&quot;right&quot;:true,&quot;bottom&quot;:false},&quot;backgroundInfo&quot;:[{&quot;type&quot;:&quot;navigation&quot;,&quot;left&quot;:0.0,&quot;top&quot;:0.0,&quot;right&quot;:0.0,&quot;bottom&quot;:0.0,&quot;leftAbs&quot;:false,&quot;topAbs&quot;:false,&quot;rightAbs&quot;:false,&quot;bottomAbs&quot;:false}]},{&quot;direction&quot;:0,&quot;horizontalAlign&quot;:-1,&quot;verticalAlign&quot;:-1,&quot;type&quot;:0,&quot;diagramDirection&quot;:0,&quot;canSetOverLayout&quot;:0,&quot;isOverLayout&quot;:0,&quot;margin&quot;:{&quot;left&quot;:2.12,&quot;top&quot;:1.69,&quot;right&quot;:2.12,&quot;bottom&quot;:2.96},&quot;marginOverLayout&quot;:{&quot;left&quot;:-0.035,&quot;top&quot;:-0.035,&quot;right&quot;:-0.035,&quot;bottom&quot;:-0.035},&quot;edge&quot;:{&quot;left&quot;:true,&quot;top&quot;:false,&quot;right&quot;:true,&quot;bottom&quot;:true}}]}"/>
  <p:tag name="KSO_WM_SLIDE_BACKGROUND" val="[&quot;navigation&quot;]"/>
  <p:tag name="KSO_WM_SLIDE_RATIO" val="1.777778"/>
  <p:tag name="KSO_WM_SLIDE_CAN_ADD_NAVIGATION" val="1"/>
  <p:tag name="KSO_WM_TEMPLATE_MASTER_TYPE" val="1"/>
  <p:tag name="KSO_WM_TEMPLATE_COLOR_TYPE" val="1"/>
  <p:tag name="KSO_WM_TEMPLATE_CATEGORY" val="custom"/>
  <p:tag name="KSO_WM_TEMPLATE_INDEX" val="20206033"/>
  <p:tag name="KSO_WM_SLIDE_ID" val="custom20206033_8"/>
</p:tagLst>
</file>

<file path=ppt/tags/tag249.xml><?xml version="1.0" encoding="utf-8"?>
<p:tagLst xmlns:p="http://schemas.openxmlformats.org/presentationml/2006/main">
  <p:tag name="KSO_WM_SLIDE_BACKGROUND_TYPE" val="navigation"/>
  <p:tag name="KSO_WM_UNIT_SUBTYPE" val="h"/>
  <p:tag name="KSO_WM_TEMPLATE_CATEGORY" val="custom"/>
  <p:tag name="KSO_WM_TEMPLATE_INDEX" val="20206033"/>
  <p:tag name="KSO_WM_UNIT_ID" val="custom20206033_9*i*1"/>
  <p:tag name="KSO_WM_UNIT_TYPE" val="i"/>
  <p:tag name="KSO_WM_UNIT_INDEX" val="1"/>
  <p:tag name="KSO_WM_UNIT_HIGHLIGHT" val="0"/>
  <p:tag name="KSO_WM_UNIT_COMPATIBLE" val="0"/>
  <p:tag name="KSO_WM_UNIT_DIAGRAM_ISNUMVISUAL" val="0"/>
  <p:tag name="KSO_WM_UNIT_DIAGRAM_ISREFERUNIT" val="0"/>
  <p:tag name="KSO_WM_UNIT_BK_DARK_LIGHT" val="2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0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2"/>
  <p:tag name="KSO_WM_UNIT_HIGHLIGHT" val="0"/>
  <p:tag name="KSO_WM_UNIT_COMPATIBLE" val="0"/>
  <p:tag name="KSO_WM_UNIT_DIAGRAM_ISNUMVISUAL" val="0"/>
  <p:tag name="KSO_WM_UNIT_DIAGRAM_ISREFERUNIT" val="0"/>
  <p:tag name="KSO_WM_UNIT_ID" val="custom20206033_9*i*2"/>
  <p:tag name="KSO_WM_UNIT_LAYERLEVEL" val="1"/>
  <p:tag name="KSO_WM_TAG_VERSION" val="1.0"/>
  <p:tag name="KSO_WM_BEAUTIFY_FLAG" val="#wm#"/>
</p:tagLst>
</file>

<file path=ppt/tags/tag251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3"/>
  <p:tag name="KSO_WM_UNIT_HIGHLIGHT" val="0"/>
  <p:tag name="KSO_WM_UNIT_COMPATIBLE" val="0"/>
  <p:tag name="KSO_WM_UNIT_DIAGRAM_ISNUMVISUAL" val="0"/>
  <p:tag name="KSO_WM_UNIT_DIAGRAM_ISREFERUNIT" val="0"/>
  <p:tag name="KSO_WM_UNIT_ID" val="custom20206033_9*i*3"/>
  <p:tag name="KSO_WM_UNIT_LAYERLEVEL" val="1"/>
  <p:tag name="KSO_WM_TAG_VERSION" val="1.0"/>
  <p:tag name="KSO_WM_BEAUTIFY_FLAG" val="#wm#"/>
</p:tagLst>
</file>

<file path=ppt/tags/tag2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h_i"/>
  <p:tag name="KSO_WM_UNIT_INDEX" val="2_1"/>
  <p:tag name="KSO_WM_UNIT_LAYERLEVEL" val="1_1"/>
  <p:tag name="KSO_WM_TAG_VERSION" val="1.0"/>
  <p:tag name="KSO_WM_BEAUTIFY_FLAG" val="#wm#"/>
  <p:tag name="KSO_WM_UNIT_BLOCK" val="0"/>
  <p:tag name="KSO_WM_UNIT_SM_LIMIT_TYPE" val="2"/>
  <p:tag name="KSO_WM_UNIT_DECORATE_INFO" val="{&quot;DecorateInfoX&quot;:{&quot;IsLeft&quot;:true,&quot;IsRight&quot;:false,&quot;IsAbs&quot;:true},&quot;DecorateInfoY&quot;:{&quot;IsTop&quot;:true,&quot;IsBottom&quot;:false,&quot;IsAbs&quot;:true},&quot;DecorateInfoW&quot;:{&quot;IsAbs&quot;:true},&quot;DecorateInfoH&quot;:{&quot;IsAbs&quot;:true}}"/>
  <p:tag name="KSO_WM_TEMPLATE_CATEGORY" val="custom"/>
  <p:tag name="KSO_WM_TEMPLATE_INDEX" val="20206033"/>
  <p:tag name="KSO_WM_UNIT_ID" val="custom20206033_9*h_i*2_1"/>
</p:tagLst>
</file>

<file path=ppt/tags/tag253.xml><?xml version="1.0" encoding="utf-8"?>
<p:tagLst xmlns:p="http://schemas.openxmlformats.org/presentationml/2006/main">
  <p:tag name="KSO_WM_UNIT_TEXTBOXSTYLE_SHAPETYPE" val="1"/>
  <p:tag name="KSO_WM_UNIT_TEXTBOXSTYLE_ADJUSTLEFT" val="0_-29.09998"/>
  <p:tag name="KSO_WM_UNIT_TEXTBOXSTYLE_ADJUSTTOP" val="0_-63.95001"/>
  <p:tag name="KSO_WM_UNIT_TEXTBOXSTYLE_ADJUSTWIDTH" val="100_58.19998"/>
  <p:tag name="KSO_WM_UNIT_TEXTBOXSTYLE_ADJUSTHEIGTH" val="100_109.65"/>
  <p:tag name="KSO_WM_UNIT_HIGHLIGHT" val="0"/>
  <p:tag name="KSO_WM_UNIT_COMPATIBLE" val="0"/>
  <p:tag name="KSO_WM_UNIT_DIAGRAM_ISNUMVISUAL" val="0"/>
  <p:tag name="KSO_WM_UNIT_DIAGRAM_ISREFERUNIT" val="0"/>
  <p:tag name="KSO_WM_UNIT_TYPE" val="h_i"/>
  <p:tag name="KSO_WM_UNIT_INDEX" val="1_1"/>
  <p:tag name="KSO_WM_UNIT_LAYERLEVEL" val="1_1"/>
  <p:tag name="KSO_WM_TAG_VERSION" val="1.0"/>
  <p:tag name="KSO_WM_BEAUTIFY_FLAG" val="#wm#"/>
  <p:tag name="KSO_WM_UNIT_BLOCK" val="0"/>
  <p:tag name="KSO_WM_UNIT_SM_LIMIT_TYPE" val="2"/>
  <p:tag name="KSO_WM_UNIT_DECORATE_INFO" val="{&quot;DecorateInfoX&quot;:{&quot;IsLeft&quot;:false,&quot;IsRight&quot;:true,&quot;IsAbs&quot;:true},&quot;DecorateInfoY&quot;:{&quot;IsTop&quot;:true,&quot;IsBottom&quot;:false,&quot;IsAbs&quot;:true},&quot;DecorateInfoW&quot;:{&quot;IsAbs&quot;:true},&quot;DecorateInfoH&quot;:{&quot;IsAbs&quot;:true}}"/>
  <p:tag name="KSO_WM_TEMPLATE_CATEGORY" val="custom"/>
  <p:tag name="KSO_WM_TEMPLATE_INDEX" val="20206033"/>
  <p:tag name="KSO_WM_UNIT_ID" val="custom20206033_9*h_i*1_1"/>
</p:tagLst>
</file>

<file path=ppt/tags/tag254.xml><?xml version="1.0" encoding="utf-8"?>
<p:tagLst xmlns:p="http://schemas.openxmlformats.org/presentationml/2006/main">
  <p:tag name="KSO_WM_UNIT_TEXTBOXSTYLE_SHAPETYPE" val="1"/>
  <p:tag name="KSO_WM_UNIT_TEXTBOXSTYLE_ADJUSTLEFT" val="10_-35.445"/>
  <p:tag name="KSO_WM_UNIT_TEXTBOXSTYLE_ADJUSTTOP" val="0_-63.95001"/>
  <p:tag name="KSO_WM_UNIT_HIGHLIGHT" val="0"/>
  <p:tag name="KSO_WM_UNIT_COMPATIBLE" val="0"/>
  <p:tag name="KSO_WM_UNIT_DIAGRAM_ISNUMVISUAL" val="0"/>
  <p:tag name="KSO_WM_UNIT_DIAGRAM_ISREFERUNIT" val="0"/>
  <p:tag name="KSO_WM_UNIT_TYPE" val="h_i"/>
  <p:tag name="KSO_WM_UNIT_INDEX" val="1_2"/>
  <p:tag name="KSO_WM_UNIT_LAYERLEVEL" val="1_1"/>
  <p:tag name="KSO_WM_TAG_VERSION" val="1.0"/>
  <p:tag name="KSO_WM_BEAUTIFY_FLAG" val="#wm#"/>
  <p:tag name="KSO_WM_UNIT_BLOCK" val="0"/>
  <p:tag name="KSO_WM_UNIT_SM_LIMIT_TYPE" val="1"/>
  <p:tag name="KSO_WM_UNIT_DECORATE_INFO" val="{&quot;DecorateInfoX&quot;:{&quot;IsLeft&quot;:true,&quot;IsRight&quot;:false,&quot;IsAbs&quot;:true},&quot;DecorateInfoY&quot;:{&quot;IsTop&quot;:true,&quot;IsBottom&quot;:false,&quot;IsAbs&quot;:true},&quot;DecorateInfoW&quot;:{&quot;IsAbs&quot;:true},&quot;DecorateInfoH&quot;:{&quot;IsAbs&quot;:true}}"/>
  <p:tag name="KSO_WM_TEMPLATE_CATEGORY" val="custom"/>
  <p:tag name="KSO_WM_TEMPLATE_INDEX" val="20206033"/>
  <p:tag name="KSO_WM_UNIT_ID" val="custom20206033_9*h_i*1_2"/>
</p:tagLst>
</file>

<file path=ppt/tags/tag255.xml><?xml version="1.0" encoding="utf-8"?>
<p:tagLst xmlns:p="http://schemas.openxmlformats.org/presentationml/2006/main">
  <p:tag name="KSO_WM_UNIT_PRESET_TEXT" val="单击此处输入你的正文，文字是您思想的提炼;&#13;为了最终演示发布的良好效果，请尽量言简意赅的阐述观点；根据需要可酌情增减文字……"/>
  <p:tag name="KSO_WM_UNIT_NOCLEAR" val="0"/>
  <p:tag name="KSO_WM_UNIT_VALUE" val="85"/>
  <p:tag name="KSO_WM_UNIT_HIGHLIGHT" val="0"/>
  <p:tag name="KSO_WM_UNIT_COMPATIBLE" val="0"/>
  <p:tag name="KSO_WM_UNIT_DIAGRAM_ISNUMVISUAL" val="0"/>
  <p:tag name="KSO_WM_UNIT_DIAGRAM_ISREFERUNIT" val="0"/>
  <p:tag name="KSO_WM_UNIT_TYPE" val="h_f"/>
  <p:tag name="KSO_WM_UNIT_INDEX" val="1_1"/>
  <p:tag name="KSO_WM_UNIT_LAYERLEVEL" val="1_1"/>
  <p:tag name="KSO_WM_TAG_VERSION" val="1.0"/>
  <p:tag name="KSO_WM_BEAUTIFY_FLAG" val="#wm#"/>
  <p:tag name="KSO_WM_UNIT_DEFAULT_FONT" val="16;20;2"/>
  <p:tag name="KSO_WM_UNIT_BLOCK" val="0"/>
  <p:tag name="KSO_WM_UNIT_SUBTYPE" val="a"/>
  <p:tag name="KSO_WM_TEMPLATE_CATEGORY" val="custom"/>
  <p:tag name="KSO_WM_TEMPLATE_INDEX" val="20206033"/>
  <p:tag name="KSO_WM_UNIT_ID" val="custom20206033_9*h_f*1_1"/>
</p:tagLst>
</file>

<file path=ppt/tags/tag256.xml><?xml version="1.0" encoding="utf-8"?>
<p:tagLst xmlns:p="http://schemas.openxmlformats.org/presentationml/2006/main">
  <p:tag name="KSO_WM_BEAUTIFY_FLAG" val=""/>
</p:tagLst>
</file>

<file path=ppt/tags/tag257.xml><?xml version="1.0" encoding="utf-8"?>
<p:tagLst xmlns:p="http://schemas.openxmlformats.org/presentationml/2006/main"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"/>
  <p:tag name="KSO_WM_UNIT_TYPE" val="a"/>
  <p:tag name="KSO_WM_UNIT_INDEX" val="1"/>
  <p:tag name="KSO_WM_UNIT_PRESET_TEXT" val="单击此处添加大标题"/>
  <p:tag name="KSO_WM_UNIT_VALUE" val="30"/>
  <p:tag name="KSO_WM_UNIT_DEFAULT_FONT" val="28;32;4"/>
  <p:tag name="KSO_WM_UNIT_BLOCK" val="0"/>
  <p:tag name="KSO_WM_TEMPLATE_CATEGORY" val="custom"/>
  <p:tag name="KSO_WM_TEMPLATE_INDEX" val="20206033"/>
  <p:tag name="KSO_WM_UNIT_ID" val="custom20206033_9*a*1"/>
  <p:tag name="KSO_WM_UNIT_ISNUMDGMTITLE" val="0"/>
</p:tagLst>
</file>

<file path=ppt/tags/tag258.xml><?xml version="1.0" encoding="utf-8"?>
<p:tagLst xmlns:p="http://schemas.openxmlformats.org/presentationml/2006/main">
  <p:tag name="KSO_WM_TEMPLATE_SUBCATEGORY" val="0"/>
  <p:tag name="KSO_WM_SLIDE_TYPE" val="text"/>
  <p:tag name="KSO_WM_SLIDE_SUBTYPE" val="picTxt"/>
  <p:tag name="KSO_WM_SLIDE_ITEM_CNT" val="0"/>
  <p:tag name="KSO_WM_SLIDE_INDEX" val="9"/>
  <p:tag name="KSO_WM_SLIDE_SIZE" val="864.095*311.886"/>
  <p:tag name="KSO_WM_SLIDE_POSITION" val="47.9556*125.305"/>
  <p:tag name="KSO_WM_TAG_VERSION" val="1.0"/>
  <p:tag name="KSO_WM_BEAUTIFY_FLAG" val="#wm#"/>
  <p:tag name="KSO_WM_SLIDE_LAYOUT" val="a_i_h"/>
  <p:tag name="KSO_WM_SLIDE_LAYOUT_CNT" val="1_1_2"/>
  <p:tag name="KSO_WM_SLIDE_LAYOUT_INFO" val="{&quot;direction&quot;:0,&quot;horizontalAlign&quot;:-1,&quot;verticalAlign&quot;:-1,&quot;type&quot;:0,&quot;diagramDirection&quot;:0,&quot;canSetOverLayout&quot;:0,&quot;isOverLayout&quot;:0,&quot;marginOverLayout&quot;:{&quot;left&quot;:-0.035,&quot;top&quot;:-0.035,&quot;right&quot;:-0.035,&quot;bottom&quot;:-0.035},&quot;normalSize&quot;:{&quot;size1&quot;:13.5},&quot;minSize&quot;:{&quot;size1&quot;:13.5},&quot;maxSize&quot;:{&quot;size1&quot;:13.5},&quot;edge&quot;:{&quot;left&quot;:true,&quot;top&quot;:true,&quot;right&quot;:true,&quot;bottom&quot;:true},&quot;subLayout&quot;:[{&quot;direction&quot;:0,&quot;horizontalAlign&quot;:-1,&quot;verticalAlign&quot;:-1,&quot;type&quot;:0,&quot;diagramDirection&quot;:0,&quot;canSetOverLayout&quot;:0,&quot;isOverLayout&quot;:0,&quot;margin&quot;:{&quot;left&quot;:1.69,&quot;top&quot;:0.43,&quot;right&quot;:1.69,&quot;bottom&quot;:0.43},&quot;marginOverLayout&quot;:{&quot;left&quot;:-0.035,&quot;top&quot;:-0.035,&quot;right&quot;:-0.035,&quot;bottom&quot;:-0.035},&quot;edge&quot;:{&quot;left&quot;:true,&quot;top&quot;:true,&quot;right&quot;:true,&quot;bottom&quot;:false},&quot;backgroundInfo&quot;:[{&quot;type&quot;:&quot;navigation&quot;,&quot;left&quot;:0.0,&quot;top&quot;:0.0,&quot;right&quot;:0.0,&quot;bottom&quot;:0.0,&quot;leftAbs&quot;:false,&quot;topAbs&quot;:false,&quot;rightAbs&quot;:false,&quot;bottomAbs&quot;:false}]},{&quot;direction&quot;:1,&quot;horizontalAlign&quot;:-1,&quot;verticalAlign&quot;:-1,&quot;type&quot;:0,&quot;diagramDirection&quot;:0,&quot;canSetOverLayout&quot;:0,&quot;isOverLayout&quot;:0,&quot;marginOverLayout&quot;:{&quot;left&quot;:-0.035,&quot;top&quot;:-0.035,&quot;right&quot;:-0.035,&quot;bottom&quot;:-0.035},&quot;normalSize&quot;:{&quot;size1&quot;:53.6},&quot;minSize&quot;:{&quot;size1&quot;:40.3},&quot;maxSize&quot;:{&quot;size1&quot;:71.0},&quot;edge&quot;:{&quot;left&quot;:true,&quot;top&quot;:false,&quot;right&quot;:true,&quot;bottom&quot;:true},&quot;subLayout&quot;:[{&quot;direction&quot;:0,&quot;horizontalAlign&quot;:-1,&quot;verticalAlign&quot;:-1,&quot;type&quot;:0,&quot;diagramDirection&quot;:0,&quot;canSetOverLayout&quot;:0,&quot;isOverLayout&quot;:0,&quot;margin&quot;:{&quot;left&quot;:2.55,&quot;top&quot;:4.11,&quot;right&quot;:2.96,&quot;bottom&quot;:5.86},&quot;marginOverLayout&quot;:{&quot;left&quot;:-0.035,&quot;top&quot;:-0.035,&quot;right&quot;:-0.035,&quot;bottom&quot;:-0.035},&quot;edge&quot;:{&quot;left&quot;:true,&quot;top&quot;:false,&quot;right&quot;:false,&quot;bottom&quot;:true}},{&quot;direction&quot;:0,&quot;horizontalAlign&quot;:-1,&quot;verticalAlign&quot;:-1,&quot;type&quot;:0,&quot;diagramDirection&quot;:0,&quot;canSetOverLayout&quot;:0,&quot;isOverLayout&quot;:0,&quot;margin&quot;:{&quot;left&quot;:0.026,&quot;top&quot;:2.269,&quot;right&quot;:2.13,&quot;bottom&quot;:4.04},&quot;marginOverLayout&quot;:{&quot;left&quot;:-0.035,&quot;top&quot;:-0.035,&quot;right&quot;:-0.035,&quot;bottom&quot;:-0.035},&quot;edge&quot;:{&quot;left&quot;:false,&quot;top&quot;:false,&quot;right&quot;:true,&quot;bottom&quot;:true}}]}]}"/>
  <p:tag name="KSO_WM_SLIDE_BACKGROUND" val="[&quot;navigation&quot;]"/>
  <p:tag name="KSO_WM_SLIDE_RATIO" val="1.777778"/>
  <p:tag name="KSO_WM_SLIDE_CAN_ADD_NAVIGATION" val="1"/>
  <p:tag name="KSO_WM_TEMPLATE_MASTER_TYPE" val="1"/>
  <p:tag name="KSO_WM_TEMPLATE_COLOR_TYPE" val="1"/>
  <p:tag name="KSO_WM_TEMPLATE_CATEGORY" val="custom"/>
  <p:tag name="KSO_WM_TEMPLATE_INDEX" val="20206033"/>
  <p:tag name="KSO_WM_SLIDE_ID" val="custom20206033_9"/>
</p:tagLst>
</file>

<file path=ppt/tags/tag259.xml><?xml version="1.0" encoding="utf-8"?>
<p:tagLst xmlns:p="http://schemas.openxmlformats.org/presentationml/2006/main">
  <p:tag name="KSO_WM_SLIDE_BACKGROUND_TYPE" val="navigation"/>
  <p:tag name="KSO_WM_UNIT_SUBTYPE" val="h"/>
  <p:tag name="KSO_WM_TEMPLATE_CATEGORY" val="custom"/>
  <p:tag name="KSO_WM_TEMPLATE_INDEX" val="20206033"/>
  <p:tag name="KSO_WM_UNIT_ID" val="custom20206033_19*i*1"/>
  <p:tag name="KSO_WM_UNIT_TYPE" val="i"/>
  <p:tag name="KSO_WM_UNIT_INDEX" val="1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BK_DARK_LIGHT" val="2"/>
  <p:tag name="KSO_WM_UNIT_LAYERLEVEL" val="1"/>
  <p:tag name="KSO_WM_TAG_VERSION" val="1.0"/>
  <p:tag name="KSO_WM_BEAUTIFY_FLAG" val="#wm#"/>
  <p:tag name="KSO_WM_UNIT_FILL_FORE_SCHEMECOLOR_INDEX" val="15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0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2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ID" val="custom20206033_19*i*2"/>
  <p:tag name="KSO_WM_UNIT_LAYERLEVEL" val="1"/>
  <p:tag name="KSO_WM_TAG_VERSION" val="1.0"/>
  <p:tag name="KSO_WM_BEAUTIFY_FLAG" val="#wm#"/>
  <p:tag name="KSO_WM_UNIT_USESOURCEFORMAT_APPLY" val="1"/>
</p:tagLst>
</file>

<file path=ppt/tags/tag261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3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ID" val="custom20206033_19*i*3"/>
  <p:tag name="KSO_WM_UNIT_LAYERLEVEL" val="1"/>
  <p:tag name="KSO_WM_TAG_VERSION" val="1.0"/>
  <p:tag name="KSO_WM_BEAUTIFY_FLAG" val="#wm#"/>
  <p:tag name="KSO_WM_UNIT_USESOURCEFORMAT_APPLY" val="1"/>
</p:tagLst>
</file>

<file path=ppt/tags/tag262.xml><?xml version="1.0" encoding="utf-8"?>
<p:tagLst xmlns:p="http://schemas.openxmlformats.org/presentationml/2006/main"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TYPE" val="a"/>
  <p:tag name="KSO_WM_UNIT_INDEX" val="1"/>
  <p:tag name="KSO_WM_UNIT_PRESET_TEXT" val="单击此处添加大标题"/>
  <p:tag name="KSO_WM_UNIT_VALUE" val="30"/>
  <p:tag name="KSO_WM_UNIT_DEFAULT_FONT" val="28;32;4"/>
  <p:tag name="KSO_WM_UNIT_BLOCK" val="0"/>
  <p:tag name="KSO_WM_UNIT_ISNUMDGMTITLE" val="0"/>
  <p:tag name="KSO_WM_TEMPLATE_CATEGORY" val="custom"/>
  <p:tag name="KSO_WM_TEMPLATE_INDEX" val="20206033"/>
  <p:tag name="KSO_WM_UNIT_ID" val="custom20206033_19*a*1"/>
  <p:tag name="KSO_WM_DIAGRAM_GROUP_CODE" val="q1-1"/>
  <p:tag name="KSO_WM_UNIT_TEXT_FILL_FORE_SCHEMECOLOR_INDEX" val="1"/>
  <p:tag name="KSO_WM_UNIT_TEXT_FILL_TYPE" val="1"/>
  <p:tag name="KSO_WM_UNIT_USESOURCEFORMAT_APPLY" val="1"/>
</p:tagLst>
</file>

<file path=ppt/tags/tag263.xml><?xml version="1.0" encoding="utf-8"?>
<p:tagLst xmlns:p="http://schemas.openxmlformats.org/presentationml/2006/main">
  <p:tag name="KSO_WM_SLIDE_LAYOUT_INFO" val="{&quot;direction&quot;:0,&quot;horizontalAlign&quot;:-1,&quot;verticalAlign&quot;:-1,&quot;type&quot;:0,&quot;diagramDirection&quot;:0,&quot;canSetOverLayout&quot;:0,&quot;isOverLayout&quot;:0,&quot;marginOverLayout&quot;:{&quot;left&quot;:-0.035,&quot;top&quot;:-0.035,&quot;right&quot;:-0.035,&quot;bottom&quot;:-0.035},&quot;normalSize&quot;:{&quot;size1&quot;:13.3},&quot;minSize&quot;:{&quot;size1&quot;:13.3},&quot;maxSize&quot;:{&quot;size1&quot;:13.3},&quot;edge&quot;:{&quot;left&quot;:true,&quot;top&quot;:true,&quot;right&quot;:true,&quot;bottom&quot;:true},&quot;subLayout&quot;:[{&quot;direction&quot;:0,&quot;horizontalAlign&quot;:-1,&quot;verticalAlign&quot;:-1,&quot;type&quot;:0,&quot;diagramDirection&quot;:0,&quot;canSetOverLayout&quot;:0,&quot;isOverLayout&quot;:0,&quot;margin&quot;:{&quot;left&quot;:1.69,&quot;top&quot;:0.425,&quot;right&quot;:1.692,&quot;bottom&quot;:0.425},&quot;marginOverLayout&quot;:{&quot;left&quot;:-0.035,&quot;top&quot;:-0.035,&quot;right&quot;:-0.035,&quot;bottom&quot;:-0.035},&quot;edge&quot;:{&quot;left&quot;:true,&quot;top&quot;:true,&quot;right&quot;:true,&quot;bottom&quot;:false},&quot;backgroundInfo&quot;:[{&quot;type&quot;:&quot;navigation&quot;,&quot;left&quot;:0.0,&quot;top&quot;:0.0,&quot;right&quot;:0.0,&quot;bottom&quot;:0.0,&quot;leftAbs&quot;:false,&quot;topAbs&quot;:false,&quot;rightAbs&quot;:false,&quot;bottomAbs&quot;:false}]},{&quot;direction&quot;:0,&quot;horizontalAlign&quot;:-1,&quot;verticalAlign&quot;:-1,&quot;type&quot;:0,&quot;diagramDirection&quot;:0,&quot;canSetOverLayout&quot;:0,&quot;isOverLayout&quot;:0,&quot;margin&quot;:{&quot;left&quot;:1.69,&quot;top&quot;:1.27,&quot;right&quot;:1.69,&quot;bottom&quot;:2.54},&quot;marginOverLayout&quot;:{&quot;left&quot;:-0.035,&quot;top&quot;:-0.035,&quot;right&quot;:-0.035,&quot;bottom&quot;:-0.035},&quot;edge&quot;:{&quot;left&quot;:true,&quot;top&quot;:false,&quot;right&quot;:true,&quot;bottom&quot;:true}}]}"/>
  <p:tag name="KSO_WM_SLIDE_CAN_ADD_NAVIGATION" val="1"/>
  <p:tag name="KSO_WM_SLIDE_BACKGROUND" val="[&quot;navigation&quot;]"/>
  <p:tag name="KSO_WM_SLIDE_RATIO" val="1.777778"/>
  <p:tag name="KSO_WM_TEMPLATE_SUBCATEGORY" val="0"/>
  <p:tag name="KSO_WM_SLIDE_TYPE" val="text"/>
  <p:tag name="KSO_WM_SLIDE_SUBTYPE" val="diag"/>
  <p:tag name="KSO_WM_SLIDE_ITEM_CNT" val="4"/>
  <p:tag name="KSO_WM_SLIDE_INDEX" val="19"/>
  <p:tag name="KSO_WM_SLIDE_SIZE" val="854*368.868"/>
  <p:tag name="KSO_WM_SLIDE_POSITION" val="52.8186*114.501"/>
  <p:tag name="KSO_WM_DIAGRAM_GROUP_CODE" val="q1-1"/>
  <p:tag name="KSO_WM_SLIDE_DIAGTYPE" val="q"/>
  <p:tag name="KSO_WM_TAG_VERSION" val="1.0"/>
  <p:tag name="KSO_WM_BEAUTIFY_FLAG" val="#wm#"/>
  <p:tag name="KSO_WM_SLIDE_LAYOUT" val="a_i_q"/>
  <p:tag name="KSO_WM_SLIDE_LAYOUT_CNT" val="1_1_1"/>
  <p:tag name="KSO_WM_TEMPLATE_MASTER_TYPE" val="1"/>
  <p:tag name="KSO_WM_TEMPLATE_COLOR_TYPE" val="1"/>
  <p:tag name="KSO_WM_TEMPLATE_CATEGORY" val="custom"/>
  <p:tag name="KSO_WM_TEMPLATE_INDEX" val="20206033"/>
  <p:tag name="KSO_WM_SLIDE_ID" val="custom20206033_19"/>
</p:tagLst>
</file>

<file path=ppt/tags/tag264.xml><?xml version="1.0" encoding="utf-8"?>
<p:tagLst xmlns:p="http://schemas.openxmlformats.org/presentationml/2006/main">
  <p:tag name="KSO_WM_SLIDE_BACKGROUND_TYPE" val="belt"/>
  <p:tag name="KSO_WM_UNIT_SUBTYPE" val="h"/>
  <p:tag name="KSO_WM_TEMPLATE_CATEGORY" val="custom"/>
  <p:tag name="KSO_WM_TEMPLATE_INDEX" val="20206033"/>
  <p:tag name="KSO_WM_UNIT_ID" val="custom20206033_12*i*1"/>
  <p:tag name="KSO_WM_UNIT_TYPE" val="i"/>
  <p:tag name="KSO_WM_UNIT_INDEX" val="1"/>
  <p:tag name="KSO_WM_UNIT_HIGHLIGHT" val="0"/>
  <p:tag name="KSO_WM_UNIT_COMPATIBLE" val="0"/>
  <p:tag name="KSO_WM_UNIT_DIAGRAM_ISNUMVISUAL" val="0"/>
  <p:tag name="KSO_WM_UNIT_DIAGRAM_ISREFERUNIT" val="0"/>
  <p:tag name="KSO_WM_UNIT_BK_DARK_LIGHT" val="2"/>
  <p:tag name="KSO_WM_UNIT_LAYERLEVEL" val="1"/>
  <p:tag name="KSO_WM_TAG_VERSION" val="1.0"/>
  <p:tag name="KSO_WM_BEAUTIFY_FLAG" val="#wm#"/>
</p:tagLst>
</file>

<file path=ppt/tags/tag265.xml><?xml version="1.0" encoding="utf-8"?>
<p:tagLst xmlns:p="http://schemas.openxmlformats.org/presentationml/2006/main">
  <p:tag name="KSO_WM_SLIDE_BACKGROUND_TYPE" val="belt"/>
  <p:tag name="KSO_WM_TEMPLATE_CATEGORY" val="custom"/>
  <p:tag name="KSO_WM_TEMPLATE_INDEX" val="20206033"/>
  <p:tag name="KSO_WM_UNIT_TYPE" val="i"/>
  <p:tag name="KSO_WM_UNIT_INDEX" val="2"/>
  <p:tag name="KSO_WM_UNIT_HIGHLIGHT" val="0"/>
  <p:tag name="KSO_WM_UNIT_COMPATIBLE" val="0"/>
  <p:tag name="KSO_WM_UNIT_DIAGRAM_ISNUMVISUAL" val="0"/>
  <p:tag name="KSO_WM_UNIT_DIAGRAM_ISREFERUNIT" val="0"/>
  <p:tag name="KSO_WM_UNIT_ID" val="custom20206033_12*i*2"/>
  <p:tag name="KSO_WM_UNIT_LAYERLEVEL" val="1"/>
  <p:tag name="KSO_WM_TAG_VERSION" val="1.0"/>
  <p:tag name="KSO_WM_BEAUTIFY_FLAG" val="#wm#"/>
</p:tagLst>
</file>

<file path=ppt/tags/tag266.xml><?xml version="1.0" encoding="utf-8"?>
<p:tagLst xmlns:p="http://schemas.openxmlformats.org/presentationml/2006/main">
  <p:tag name="KSO_WM_SLIDE_BACKGROUND_TYPE" val="belt"/>
  <p:tag name="KSO_WM_TEMPLATE_CATEGORY" val="custom"/>
  <p:tag name="KSO_WM_TEMPLATE_INDEX" val="20206033"/>
  <p:tag name="KSO_WM_UNIT_TYPE" val="i"/>
  <p:tag name="KSO_WM_UNIT_INDEX" val="3"/>
  <p:tag name="KSO_WM_UNIT_HIGHLIGHT" val="0"/>
  <p:tag name="KSO_WM_UNIT_COMPATIBLE" val="0"/>
  <p:tag name="KSO_WM_UNIT_DIAGRAM_ISNUMVISUAL" val="0"/>
  <p:tag name="KSO_WM_UNIT_DIAGRAM_ISREFERUNIT" val="0"/>
  <p:tag name="KSO_WM_UNIT_ID" val="custom20206033_12*i*3"/>
  <p:tag name="KSO_WM_UNIT_LAYERLEVEL" val="1"/>
  <p:tag name="KSO_WM_TAG_VERSION" val="1.0"/>
  <p:tag name="KSO_WM_BEAUTIFY_FLAG" val="#wm#"/>
</p:tagLst>
</file>

<file path=ppt/tags/tag267.xml><?xml version="1.0" encoding="utf-8"?>
<p:tagLst xmlns:p="http://schemas.openxmlformats.org/presentationml/2006/main">
  <p:tag name="KSO_WM_UNIT_ISCONTENTSTITLE" val="0"/>
  <p:tag name="KSO_WM_UNIT_PRESET_TEXT" val="单击此处添加大标题"/>
  <p:tag name="KSO_WM_UNIT_NOCLEAR" val="0"/>
  <p:tag name="KSO_WM_UNIT_VALUE" val="14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LAYERLEVEL" val="1"/>
  <p:tag name="KSO_WM_TAG_VERSION" val="1.0"/>
  <p:tag name="KSO_WM_BEAUTIFY_FLAG" val="#wm#"/>
  <p:tag name="KSO_WM_UNIT_DEFAULT_FONT" val="28;32;4"/>
  <p:tag name="KSO_WM_UNIT_BLOCK" val="0"/>
  <p:tag name="KSO_WM_TEMPLATE_CATEGORY" val="custom"/>
  <p:tag name="KSO_WM_TEMPLATE_INDEX" val="20206033"/>
  <p:tag name="KSO_WM_UNIT_ID" val="custom20206033_12*a*1"/>
  <p:tag name="KSO_WM_UNIT_ISNUMDGMTITLE" val="0"/>
</p:tagLst>
</file>

<file path=ppt/tags/tag268.xml><?xml version="1.0" encoding="utf-8"?>
<p:tagLst xmlns:p="http://schemas.openxmlformats.org/presentationml/2006/main">
  <p:tag name="KSO_WM_UNIT_PRESET_TEXT" val="单击此处输入你的正文，文字是您思想的提炼，为了最终演示发布的良好效果，请尽量言简意赅的阐述观点；根据需要可酌情增减文字，以便观者可以准确理解您所传达的信息。您的正文已经简明扼要，字字珠玑，但信息却错综复杂，需要用更多的文字来表述；但请您尽可能提炼思想的精髓，否则容易造成观者的阅读压力，适得其反。正如我们都希望改变世界，希望给人带去光明，但更多时候只需播下一颗种子，自然有微光照拂，雨露滋养。恰如其分的表达观点，往往可以事半功倍。&#13;单击此处输入你的正文，文字是您思想的提炼，为了最终演示发布的良好效果，请尽量言简意赅的阐述观点；根据需要可酌情增减文字……"/>
  <p:tag name="KSO_WM_UNIT_NOCLEAR" val="0"/>
  <p:tag name="KSO_WM_UNIT_VALUE" val="328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LAYERLEVEL" val="1"/>
  <p:tag name="KSO_WM_TAG_VERSION" val="1.0"/>
  <p:tag name="KSO_WM_BEAUTIFY_FLAG" val="#wm#"/>
  <p:tag name="KSO_WM_UNIT_DEFAULT_FONT" val="12;16;2"/>
  <p:tag name="KSO_WM_UNIT_BLOCK" val="0"/>
  <p:tag name="KSO_WM_TEMPLATE_CATEGORY" val="custom"/>
  <p:tag name="KSO_WM_TEMPLATE_INDEX" val="20206033"/>
  <p:tag name="KSO_WM_UNIT_ID" val="custom20206033_12*f*1"/>
  <p:tag name="KSO_WM_UNIT_SUBTYPE" val="a"/>
</p:tagLst>
</file>

<file path=ppt/tags/tag2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UNIT_ISCONTENTSTITLE" val="0"/>
  <p:tag name="KSO_WM_UNIT_NOCLEAR" val="0"/>
  <p:tag name="KSO_WM_UNIT_VALUE" val="9"/>
  <p:tag name="KSO_WM_UNIT_PRESET_TEXT" val="单击此处添加标题"/>
  <p:tag name="KSO_WM_TEMPLATE_CATEGORY" val="custom"/>
  <p:tag name="KSO_WM_TEMPLATE_INDEX" val="20206033"/>
  <p:tag name="KSO_WM_UNIT_ID" val="custom20206033_7*a*1"/>
  <p:tag name="KSO_WM_UNIT_ISNUMDGMTITLE" val="0"/>
  <p:tag name="KSO_WM_BEAUTIFY_FLAG" val="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0.xml><?xml version="1.0" encoding="utf-8"?>
<p:tagLst xmlns:p="http://schemas.openxmlformats.org/presentationml/2006/main">
  <p:tag name="KSO_WM_TEMPLATE_SUBCATEGORY" val="0"/>
  <p:tag name="KSO_WM_SLIDE_TYPE" val="text"/>
  <p:tag name="KSO_WM_SLIDE_SUBTYPE" val="pureTxt"/>
  <p:tag name="KSO_WM_SLIDE_ITEM_CNT" val="0"/>
  <p:tag name="KSO_WM_SLIDE_INDEX" val="12"/>
  <p:tag name="KSO_WM_SLIDE_SIZE" val="960*492"/>
  <p:tag name="KSO_WM_SLIDE_POSITION" val="0*47"/>
  <p:tag name="KSO_WM_TAG_VERSION" val="1.0"/>
  <p:tag name="KSO_WM_BEAUTIFY_FLAG" val="#wm#"/>
  <p:tag name="KSO_WM_SLIDE_LAYOUT" val="a_f_i"/>
  <p:tag name="KSO_WM_SLIDE_LAYOUT_CNT" val="1_1_1"/>
  <p:tag name="KSO_WM_SLIDE_LAYOUT_INFO" val="{&quot;direction&quot;:1,&quot;horizontalAlign&quot;:1,&quot;verticalAlign&quot;:1,&quot;type&quot;:0,&quot;diagramDirection&quot;:0,&quot;canSetOverLayout&quot;:0,&quot;isOverLayout&quot;:0,&quot;normalSize&quot;:{&quot;size1&quot;:82.3},&quot;minSize&quot;:{&quot;size1&quot;:82.3},&quot;maxSize&quot;:{&quot;size1&quot;:82.3},&quot;edge&quot;:{&quot;left&quot;:true,&quot;top&quot;:true,&quot;right&quot;:true,&quot;bottom&quot;:true},&quot;backgroundInfo&quot;:[{&quot;type&quot;:&quot;general&quot;,&quot;left&quot;:0.0,&quot;top&quot;:0.0,&quot;right&quot;:0.0,&quot;bottom&quot;:0.0,&quot;leftAbs&quot;:false,&quot;topAbs&quot;:false,&quot;rightAbs&quot;:false,&quot;bottomAbs&quot;:false},{&quot;type&quot;:&quot;belt&quot;,&quot;left&quot;:0.0,&quot;top&quot;:0.0887139142,&quot;right&quot;:0.0,&quot;bottom&quot;:0.0887139142,&quot;leftAbs&quot;:false,&quot;topAbs&quot;:false,&quot;rightAbs&quot;:false,&quot;bottomAbs&quot;:false}],&quot;subLayout&quot;:[{&quot;direction&quot;:0,&quot;horizontalAlign&quot;:2,&quot;verticalAlign&quot;:1,&quot;type&quot;:0,&quot;diagramDirection&quot;:0,&quot;canSetOverLayout&quot;:0,&quot;isOverLayout&quot;:0,&quot;margin&quot;:{&quot;left&quot;:2.54,&quot;top&quot;:3.39,&quot;right&quot;:0.394,&quot;bottom&quot;:3.39},&quot;edge&quot;:{&quot;left&quot;:true,&quot;top&quot;:true,&quot;right&quot;:false,&quot;bottom&quot;:true}},{&quot;direction&quot;:0,&quot;horizontalAlign&quot;:0,&quot;verticalAlign&quot;:1,&quot;type&quot;:0,&quot;diagramDirection&quot;:0,&quot;canSetOverLayout&quot;:0,&quot;isOverLayout&quot;:0,&quot;margin&quot;:{&quot;left&quot;:0.026,&quot;top&quot;:3.39,&quot;right&quot;:2.54,&quot;bottom&quot;:3.39},&quot;edge&quot;:{&quot;left&quot;:false,&quot;top&quot;:true,&quot;right&quot;:true,&quot;bottom&quot;:true}}]}"/>
  <p:tag name="KSO_WM_SLIDE_CAN_ADD_NAVIGATION" val="1"/>
  <p:tag name="KSO_WM_SLIDE_BACKGROUND" val="[&quot;general&quot;,&quot;belt&quot;]"/>
  <p:tag name="KSO_WM_SLIDE_RATIO" val="1.777778"/>
  <p:tag name="KSO_WM_TEMPLATE_MASTER_TYPE" val="1"/>
  <p:tag name="KSO_WM_TEMPLATE_COLOR_TYPE" val="1"/>
  <p:tag name="KSO_WM_TEMPLATE_CATEGORY" val="custom"/>
  <p:tag name="KSO_WM_TEMPLATE_INDEX" val="20206033"/>
  <p:tag name="KSO_WM_SLIDE_ID" val="custom20206033_12"/>
</p:tagLst>
</file>

<file path=ppt/tags/tag2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ISCONTENTSTITLE" val="0"/>
  <p:tag name="KSO_WM_UNIT_NOCLEAR" val="1"/>
  <p:tag name="KSO_WM_UNIT_VALUE" val="10"/>
  <p:tag name="KSO_WM_UNIT_TYPE" val="a"/>
  <p:tag name="KSO_WM_UNIT_INDEX" val="1"/>
  <p:tag name="KSO_WM_UNIT_PRESET_TEXT" val="谢谢聆听"/>
  <p:tag name="KSO_WM_TEMPLATE_CATEGORY" val="custom"/>
  <p:tag name="KSO_WM_TEMPLATE_INDEX" val="20206033"/>
  <p:tag name="KSO_WM_UNIT_ID" val="custom20206033_24*a*1"/>
  <p:tag name="KSO_WM_UNIT_ISNUMDGMTITLE" val="0"/>
</p:tagLst>
</file>

<file path=ppt/tags/tag272.xml><?xml version="1.0" encoding="utf-8"?>
<p:tagLst xmlns:p="http://schemas.openxmlformats.org/presentationml/2006/main">
  <p:tag name="KSO_WM_BEAUTIFY_FLAG" val="#wm#"/>
  <p:tag name="KSO_WM_TEMPLATE_SUBCATEGORY" val="0"/>
  <p:tag name="KSO_WM_SLIDE_TYPE" val="endPage"/>
  <p:tag name="KSO_WM_SLIDE_SUBTYPE" val="pureTxt"/>
  <p:tag name="KSO_WM_SLIDE_ITEM_CNT" val="0"/>
  <p:tag name="KSO_WM_SLIDE_INDEX" val="24"/>
  <p:tag name="KSO_WM_TAG_VERSION" val="1.0"/>
  <p:tag name="KSO_WM_SLIDE_LAYOUT" val="a_b"/>
  <p:tag name="KSO_WM_SLIDE_LAYOUT_CNT" val="1_1"/>
  <p:tag name="KSO_WM_TEMPLATE_MASTER_TYPE" val="1"/>
  <p:tag name="KSO_WM_TEMPLATE_COLOR_TYPE" val="1"/>
  <p:tag name="KSO_WM_TEMPLATE_CATEGORY" val="custom"/>
  <p:tag name="KSO_WM_TEMPLATE_INDEX" val="20206033"/>
  <p:tag name="KSO_WM_SLIDE_ID" val="custom20206033_24"/>
</p:tagLst>
</file>

<file path=ppt/tags/tag273.xml><?xml version="1.0" encoding="utf-8"?>
<p:tagLst xmlns:p="http://schemas.openxmlformats.org/presentationml/2006/main">
  <p:tag name="COMMONDATA" val="eyJoZGlkIjoiYzEwYjI2NmY4ZjA0NjBmNWEzOGQzNTYwYWNjZWJmYmEifQ=="/>
  <p:tag name="KSO_WPP_MARK_KEY" val="edc4ae16-9a38-4313-bf6e-428e8fa34f27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7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ID" val="_11**"/>
</p:tagLst>
</file>

<file path=ppt/tags/tag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7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</p:tagLst>
</file>

<file path=ppt/tags/tag78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</p:tagLst>
</file>

<file path=ppt/tags/tag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83.xml><?xml version="1.0" encoding="utf-8"?>
<p:tagLst xmlns:p="http://schemas.openxmlformats.org/presentationml/2006/main">
  <p:tag name="KSO_WM_UNIT_TYPE" val="i"/>
  <p:tag name="KSO_WM_UNIT_SUBTYPE" val="h"/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NDEX" val="0"/>
  <p:tag name="KSO_WM_UNIT_ID" val="_13*i*0"/>
  <p:tag name="KSO_WM_UNIT_BK_DARK_LIGHT" val="2"/>
  <p:tag name="KSO_WM_UNIT_LAYERLEVEL" val="1"/>
  <p:tag name="KSO_WM_TAG_VERSION" val="1.0"/>
  <p:tag name="KSO_WM_BEAUTIFY_FLAG" val="#wm#"/>
</p:tagLst>
</file>

<file path=ppt/tags/tag84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85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91.xml><?xml version="1.0" encoding="utf-8"?>
<p:tagLst xmlns:p="http://schemas.openxmlformats.org/presentationml/2006/main">
  <p:tag name="KSO_WM_UNIT_TYPE" val="i"/>
  <p:tag name="KSO_WM_UNIT_SUBTYPE" val="h"/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NDEX" val="0"/>
  <p:tag name="KSO_WM_UNIT_ID" val="_14*i*0"/>
  <p:tag name="KSO_WM_UNIT_BK_DARK_LIGHT" val="2"/>
  <p:tag name="KSO_WM_UNIT_LAYERLEVEL" val="1"/>
  <p:tag name="KSO_WM_TAG_VERSION" val="1.0"/>
  <p:tag name="KSO_WM_BEAUTIFY_FLAG" val="#wm#"/>
</p:tagLst>
</file>

<file path=ppt/tags/tag92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99.xml><?xml version="1.0" encoding="utf-8"?>
<p:tagLst xmlns:p="http://schemas.openxmlformats.org/presentationml/2006/main">
  <p:tag name="KSO_WM_UNIT_TYPE" val="i"/>
  <p:tag name="KSO_WM_UNIT_SUBTYPE" val="h"/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NDEX" val="0"/>
  <p:tag name="KSO_WM_UNIT_ID" val="_15*i*0"/>
  <p:tag name="KSO_WM_UNIT_BK_DARK_LIGHT" val="2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">
      <a:dk1>
        <a:srgbClr val="000000"/>
      </a:dk1>
      <a:lt1>
        <a:srgbClr val="FFFFFF"/>
      </a:lt1>
      <a:dk2>
        <a:srgbClr val="E1F5FC"/>
      </a:dk2>
      <a:lt2>
        <a:srgbClr val="FDFEFE"/>
      </a:lt2>
      <a:accent1>
        <a:srgbClr val="57BEE5"/>
      </a:accent1>
      <a:accent2>
        <a:srgbClr val="4DB89E"/>
      </a:accent2>
      <a:accent3>
        <a:srgbClr val="6FA55E"/>
      </a:accent3>
      <a:accent4>
        <a:srgbClr val="AB8740"/>
      </a:accent4>
      <a:accent5>
        <a:srgbClr val="E26849"/>
      </a:accent5>
      <a:accent6>
        <a:srgbClr val="E55676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2112</Words>
  <Application>WPS 演示</Application>
  <PresentationFormat>宽屏</PresentationFormat>
  <Paragraphs>263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19</vt:i4>
      </vt:variant>
    </vt:vector>
  </HeadingPairs>
  <TitlesOfParts>
    <vt:vector size="35" baseType="lpstr">
      <vt:lpstr>Arial</vt:lpstr>
      <vt:lpstr>宋体</vt:lpstr>
      <vt:lpstr>Wingdings</vt:lpstr>
      <vt:lpstr>幼圆</vt:lpstr>
      <vt:lpstr>汉仪乐喵体W</vt:lpstr>
      <vt:lpstr>微软雅黑</vt:lpstr>
      <vt:lpstr>黑体</vt:lpstr>
      <vt:lpstr>隶书</vt:lpstr>
      <vt:lpstr>楷体</vt:lpstr>
      <vt:lpstr>Segoe UI</vt:lpstr>
      <vt:lpstr>思源黑体 CN Regular</vt:lpstr>
      <vt:lpstr>思源黑体 CN Bold</vt:lpstr>
      <vt:lpstr>Arial Unicode MS</vt:lpstr>
      <vt:lpstr>Calibri</vt:lpstr>
      <vt:lpstr>Office 主题</vt:lpstr>
      <vt:lpstr>1_Office 主题​​</vt:lpstr>
      <vt:lpstr>掌握0～1岁膳食 安排的要点和方法 </vt:lpstr>
      <vt:lpstr>一、教学目标 知识目标： 1.了解0～1岁婴幼儿膳食安排的要点和方法 2.掌握0～1岁婴幼儿喂养方式的特点 能力目标：	 1.学会给0～1岁婴幼儿编制食谱； 2.能运用所学的膳食营养卫生保健知识分析婴幼儿的膳食问题。 素质目标：	 培植“懂婴幼，爱婴幼，护婴幼、育婴幼”的托育服务情怀与育人情怀，树立家园共育的职业素养。 </vt:lpstr>
      <vt:lpstr>PowerPoint 演示文稿</vt:lpstr>
      <vt:lpstr>PowerPoint 演示文稿</vt:lpstr>
      <vt:lpstr>思考：不同的喂养方式，对0-3岁的婴幼儿有哪些影响？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下次见！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WJX</dc:creator>
  <cp:lastModifiedBy>蓝天</cp:lastModifiedBy>
  <cp:revision>18</cp:revision>
  <dcterms:created xsi:type="dcterms:W3CDTF">2023-05-23T12:01:00Z</dcterms:created>
  <dcterms:modified xsi:type="dcterms:W3CDTF">2025-01-21T01:09:57Z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7CF0E8D93BCC45D9A12F3D8811AD8B34</vt:lpwstr>
  </property>
  <property fmtid="{D5CDD505-2E9C-101B-9397-08002B2CF9AE}" pid="3" name="KSOProductBuildVer">
    <vt:lpwstr>2052-12.1.0.19770</vt:lpwstr>
  </property>
</Properties>
</file>