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411" r:id="rId16"/>
    <p:sldId id="273" r:id="rId17"/>
    <p:sldId id="412" r:id="rId18"/>
    <p:sldId id="275" r:id="rId19"/>
    <p:sldId id="277" r:id="rId20"/>
    <p:sldId id="279" r:id="rId21"/>
    <p:sldId id="280" r:id="rId22"/>
    <p:sldId id="281" r:id="rId23"/>
    <p:sldId id="413" r:id="rId24"/>
    <p:sldId id="414" r:id="rId25"/>
    <p:sldId id="283" r:id="rId26"/>
    <p:sldId id="415" r:id="rId27"/>
    <p:sldId id="41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5" r:id="rId65"/>
    <p:sldId id="326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2" r:id="rId80"/>
    <p:sldId id="34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52" r:id="rId89"/>
    <p:sldId id="354" r:id="rId90"/>
    <p:sldId id="355" r:id="rId91"/>
    <p:sldId id="356" r:id="rId92"/>
    <p:sldId id="357" r:id="rId93"/>
    <p:sldId id="359" r:id="rId94"/>
    <p:sldId id="360" r:id="rId95"/>
    <p:sldId id="361" r:id="rId96"/>
    <p:sldId id="362" r:id="rId97"/>
    <p:sldId id="363" r:id="rId9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888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11DB9-03DD-D8DD-A968-0C1E6B39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1003FA-D870-C492-D5A2-13AC52FAC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13EE2C-7A2E-039E-DC89-56A3D3DBC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1B5964-B26C-AAE8-AFE7-900D32841C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0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05221-1F72-7ECF-5862-80FAB7CE4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DE34D7-E0DE-6FFA-7E3D-63C8D67043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93EE43-3EE0-A966-36D2-92D5484B9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69FED-37D3-6723-16B4-6BB6ED269F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008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D6160-1950-855C-975E-1316B7EA8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69ABED-454D-2E53-D11A-BAD2D6EDD7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B59336-967F-C802-19C0-0A883BAE4A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A186E-126D-12B9-192A-1611CB7E71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595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7D2A-B592-7941-0A75-035E1A2B1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D111AF-6FE1-0C94-BE53-BF7791DAD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4C3CE9-1CA5-29C0-F354-9C3EB850F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E0CA1-D29C-FDD4-6FCF-BE4163BAAD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481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740E4-CBFA-7E12-5C6A-7BEEB8208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0A06A5-5E14-663C-14E1-F25444ECC6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76A89D-7E14-5394-C7A9-24910CC65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5C581D-1414-8969-E033-2540E64560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952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EEE93-7BC3-4FA6-844E-1468850B0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ADDA1F-C65D-2BD1-7FA2-74AF6047D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AD03C2-A4C9-CA08-1187-F9051EAA9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393A83-E0B4-20F8-A3A6-AAF0BAC21F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029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15e7e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241202B-0E29-4CFB-BD6A-0D2560D9AE8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15e7e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535E98-66A9-4DDF-8334-B91F13D772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3fa2238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05a2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769f5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3fa2238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105a298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8769f53c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15e7e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815BC6-D0B6-42D9-A618-9CF63384F33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3fa2238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05a2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769f5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3fa2238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105a298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8769f53c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95CAE1-6B88-6A06-96A6-29CD944643F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CFB99C2-DFEA-4A75-AA61-2D3D5C7362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3B77A0-F368-4979-B16E-62A72B19AC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3fa2238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05a2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769f5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3fa2238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105a298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8769f53c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99DD0D-7244-4201-B030-A01EEFF74B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3fa2238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05a2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769f5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3fa2238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105a2988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8769f53c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sp=1&amp;vcp=1&amp;pid=f3fa22380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5.看清题目，选择答案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带着问题有目的地进行阅读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，这样才能把握方向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，提高解题的准确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。对那些明显的、有把握的题目，可以准确判断，不必再推敲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；对有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些概念模糊的选项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，不能从文中直接找到答案，可利用背景知识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种信息进行分析推理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，把握文章的整体脉络，调整解题思路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，从而做出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。有的题目设计巧妙，由下文暗示上文，限制上文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；有的要靠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排除错误选项来选出正确的选项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vcp=1&amp;pid=f3fa22380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一定要掌握好解题速度，有效地控制考试时间。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一时做不出的题，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要果断舍弃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，以免影响解答别的较有把握的题。待全部题解完后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剩余时间再回来做之前放弃的题。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6.综观全文，验证答案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确定答案以后，要验证其是否与文中的内容相矛盾，再看它是否完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全符合文章的中心思想。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105a2988.fixed?vcp=1&amp;pid=a15e7ea5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4105a2988.fixed?vcp=1&amp;pid=a15e7e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421ac0f5e?sp=1&amp;vaa=1&amp;vcp=1&amp;pid=4105a2988&amp;color=0,0,0&amp;vtp=1&amp;vaab=1&amp;bt=1&amp;bbb=1&amp;hb=1"/>
          <p:cNvSpPr/>
          <p:nvPr/>
        </p:nvSpPr>
        <p:spPr>
          <a:xfrm>
            <a:off x="539496" y="57947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sad.</a:t>
            </a:r>
          </a:p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3#421ac0f5e?vaa=1&amp;vcp=1&amp;pid=4105a2988&amp;color=0,0,0&amp;mp=1&amp;vtp=1&amp;vaab=1&amp;bt=1&amp;bbb=1"/>
          <p:cNvSpPr/>
          <p:nvPr/>
        </p:nvSpPr>
        <p:spPr>
          <a:xfrm>
            <a:off x="539496" y="714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根据语篇内容，判断下列句子正误，正确的填“T”，错误的填“F”。</a:t>
            </a:r>
            <a:endParaRPr lang="en-US" altLang="zh-CN" sz="2800" dirty="0"/>
          </a:p>
        </p:txBody>
      </p:sp>
      <p:sp>
        <p:nvSpPr>
          <p:cNvPr id="3" name="QT_6_BD.2_1#e37de4cd6?vaa=1&amp;vcp=1&amp;pid=421ac0f5e&amp;color=0,0,0&amp;vtp=1&amp;vaab=1&amp;bbb=1"/>
          <p:cNvSpPr/>
          <p:nvPr/>
        </p:nvSpPr>
        <p:spPr>
          <a:xfrm>
            <a:off x="539496" y="13389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6_BD.6_1#28fe6be5f?vaa=1&amp;vcp=1&amp;pid=421ac0f5e&amp;color=0,0,0&amp;vtp=1&amp;vaab=1&amp;bt=1&amp;bbb=1"/>
          <p:cNvSpPr/>
          <p:nvPr/>
        </p:nvSpPr>
        <p:spPr>
          <a:xfrm>
            <a:off x="539496" y="19402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6_BD.10_1#71376a99b?vaa=1&amp;vcp=1&amp;pid=421ac0f5e&amp;color=0,0,0&amp;vtp=1&amp;vaab=1&amp;bbb=1"/>
          <p:cNvSpPr/>
          <p:nvPr/>
        </p:nvSpPr>
        <p:spPr>
          <a:xfrm>
            <a:off x="539496" y="26523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T_6_BD.14_1#6f6428226?vaa=1&amp;vcp=1&amp;pid=421ac0f5e&amp;color=0,0,0&amp;vtp=1&amp;vaab=1&amp;bt=1&amp;bbb=1"/>
          <p:cNvSpPr/>
          <p:nvPr/>
        </p:nvSpPr>
        <p:spPr>
          <a:xfrm>
            <a:off x="539496" y="33850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T_6_BD.18_1#849e70ff1?vaa=1&amp;vcp=1&amp;pid=421ac0f5e&amp;color=0,0,0&amp;vtp=1&amp;vaab=1&amp;bbb=1"/>
          <p:cNvSpPr/>
          <p:nvPr/>
        </p:nvSpPr>
        <p:spPr>
          <a:xfrm>
            <a:off x="539496" y="40587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FBB6-CAA1-5E8C-99AA-6D0F126DE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T_6_AS.1_1#e37de4cd6?vaa=1&amp;vcp=1&amp;pid=421ac0f5e&amp;color=0,0,0&amp;vtp=1&amp;vaab=1&amp;bbb=1&amp;hb=1">
            <a:extLst>
              <a:ext uri="{FF2B5EF4-FFF2-40B4-BE49-F238E27FC236}">
                <a16:creationId xmlns:a16="http://schemas.microsoft.com/office/drawing/2014/main" id="{F82C4BC1-7BC7-B21E-54FD-45010AD185D6}"/>
              </a:ext>
            </a:extLst>
          </p:cNvPr>
          <p:cNvSpPr/>
          <p:nvPr/>
        </p:nvSpPr>
        <p:spPr>
          <a:xfrm>
            <a:off x="539496" y="33367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village.”可知，去年七月，“我们”全家去一个村庄度假，故填T。</a:t>
            </a:r>
            <a:endParaRPr lang="en-US" altLang="zh-CN" sz="2800" dirty="0"/>
          </a:p>
        </p:txBody>
      </p:sp>
      <p:sp>
        <p:nvSpPr>
          <p:cNvPr id="7" name="QT_6_AS.1_1#28fe6be5f?vaa=1&amp;vcp=1&amp;pid=421ac0f5e&amp;color=0,0,0&amp;vtp=1&amp;vaab=1&amp;bbb=1&amp;hb=1"/>
          <p:cNvSpPr/>
          <p:nvPr/>
        </p:nvSpPr>
        <p:spPr>
          <a:xfrm>
            <a:off x="539496" y="45867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可知，这个球是他最好的朋友送他的礼物，而不是老师送的，故填F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O_5_AS.1_1#421ac0f5e?vaa=1&amp;vcp=1&amp;pid=4105a2988&amp;color=0,0,0&amp;vtp=1&amp;vaab=1&amp;bt=1&amp;bbb=1"/>
          <p:cNvSpPr/>
          <p:nvPr/>
        </p:nvSpPr>
        <p:spPr>
          <a:xfrm>
            <a:off x="539496" y="6027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627063" algn="l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本语篇主题内容为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20" name="QO_5_AS.1_1#421ac0f5e?colgroup=6,11,11&amp;vaa=1&amp;vcp=1&amp;pid=4105a298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671588"/>
              </p:ext>
            </p:extLst>
          </p:nvPr>
        </p:nvGraphicFramePr>
        <p:xfrm>
          <a:off x="539496" y="1284407"/>
          <a:ext cx="11073384" cy="1132968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社会服务与人际沟通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和谐家庭与社区服务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QO_5_AS.1_1#421ac0f5e?vaa=1&amp;vcp=1&amp;pid=4105a2988&amp;color=0,0,0&amp;vtp=1&amp;vaab=1&amp;bbb=1"/>
          <p:cNvSpPr/>
          <p:nvPr/>
        </p:nvSpPr>
        <p:spPr>
          <a:xfrm>
            <a:off x="539496" y="26695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627063"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本文作者介绍了去年七月跟家人去村庄度假的经历。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72518604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T_6_AS.1_1#6f6428226?vaa=1&amp;vcp=1&amp;pid=421ac0f5e&amp;color=0,0,0&amp;vtp=1&amp;vaab=1&amp;bbb=1&amp;hb=1"/>
          <p:cNvSpPr/>
          <p:nvPr/>
        </p:nvSpPr>
        <p:spPr>
          <a:xfrm>
            <a:off x="539496" y="25018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box.”可知，他很高兴看到他的球在盒子里，故填T。</a:t>
            </a:r>
            <a:endParaRPr lang="en-US" altLang="zh-CN" sz="2800" dirty="0"/>
          </a:p>
        </p:txBody>
      </p:sp>
      <p:sp>
        <p:nvSpPr>
          <p:cNvPr id="8" name="QT_6_AS.3_1#849e70ff1?vaa=1&amp;vcp=1&amp;pid=421ac0f5e&amp;color=0,0,0&amp;vtp=1&amp;vaab=1&amp;bbb=1&amp;hb=1"/>
          <p:cNvSpPr/>
          <p:nvPr/>
        </p:nvSpPr>
        <p:spPr>
          <a:xfrm>
            <a:off x="539496" y="37546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end.”可知，“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我”很高兴酒店最后帮“我们”找到了球，而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不是“我”自己找到的，故填F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T_6_AS.3_1#71376a99b?vaa=1&amp;vcp=1&amp;pid=421ac0f5e&amp;color=0,0,0&amp;vtp=1&amp;vaab=1&amp;bbb=1&amp;hb=1"/>
          <p:cNvSpPr/>
          <p:nvPr/>
        </p:nvSpPr>
        <p:spPr>
          <a:xfrm>
            <a:off x="539496" y="10693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hotel.”可知，一个星期后，“我们”从旅馆收到了一个盒子，故填T。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E4F80-1662-FA05-1483-28A1FF07C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3#421ac0f5e?vaa=1&amp;vcp=1&amp;pid=4105a2988&amp;color=0,0,0&amp;mp=1&amp;vtp=1&amp;vaab=1&amp;bt=1&amp;bbb=1">
            <a:extLst>
              <a:ext uri="{FF2B5EF4-FFF2-40B4-BE49-F238E27FC236}">
                <a16:creationId xmlns:a16="http://schemas.microsoft.com/office/drawing/2014/main" id="{C4BC2BAD-1DCB-3701-DE8C-C74E72CBF2BB}"/>
              </a:ext>
            </a:extLst>
          </p:cNvPr>
          <p:cNvSpPr/>
          <p:nvPr/>
        </p:nvSpPr>
        <p:spPr>
          <a:xfrm>
            <a:off x="539496" y="714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根据语篇内容，判断下列句子正误，正确的填“T”，错误的填“F”。</a:t>
            </a:r>
            <a:endParaRPr lang="en-US" altLang="zh-CN" sz="2800" dirty="0"/>
          </a:p>
        </p:txBody>
      </p:sp>
      <p:sp>
        <p:nvSpPr>
          <p:cNvPr id="3" name="QT_6_BD.2_1#e37de4cd6?vaa=1&amp;vcp=1&amp;pid=421ac0f5e&amp;color=0,0,0&amp;vtp=1&amp;vaab=1&amp;bbb=1">
            <a:extLst>
              <a:ext uri="{FF2B5EF4-FFF2-40B4-BE49-F238E27FC236}">
                <a16:creationId xmlns:a16="http://schemas.microsoft.com/office/drawing/2014/main" id="{28E697B2-0017-8BD6-776D-49443EC984A0}"/>
              </a:ext>
            </a:extLst>
          </p:cNvPr>
          <p:cNvSpPr/>
          <p:nvPr/>
        </p:nvSpPr>
        <p:spPr>
          <a:xfrm>
            <a:off x="539496" y="13389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6_BD.6_1#28fe6be5f?vaa=1&amp;vcp=1&amp;pid=421ac0f5e&amp;color=0,0,0&amp;vtp=1&amp;vaab=1&amp;bt=1&amp;bbb=1">
            <a:extLst>
              <a:ext uri="{FF2B5EF4-FFF2-40B4-BE49-F238E27FC236}">
                <a16:creationId xmlns:a16="http://schemas.microsoft.com/office/drawing/2014/main" id="{16FE4762-8B70-B108-0D2F-5100208DBB5E}"/>
              </a:ext>
            </a:extLst>
          </p:cNvPr>
          <p:cNvSpPr/>
          <p:nvPr/>
        </p:nvSpPr>
        <p:spPr>
          <a:xfrm>
            <a:off x="539496" y="19402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6_BD.10_1#71376a99b?vaa=1&amp;vcp=1&amp;pid=421ac0f5e&amp;color=0,0,0&amp;vtp=1&amp;vaab=1&amp;bbb=1">
            <a:extLst>
              <a:ext uri="{FF2B5EF4-FFF2-40B4-BE49-F238E27FC236}">
                <a16:creationId xmlns:a16="http://schemas.microsoft.com/office/drawing/2014/main" id="{98265976-E4F7-0A7D-14F4-44DA619F2B87}"/>
              </a:ext>
            </a:extLst>
          </p:cNvPr>
          <p:cNvSpPr/>
          <p:nvPr/>
        </p:nvSpPr>
        <p:spPr>
          <a:xfrm>
            <a:off x="539496" y="26523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T_6_BD.14_1#6f6428226?vaa=1&amp;vcp=1&amp;pid=421ac0f5e&amp;color=0,0,0&amp;vtp=1&amp;vaab=1&amp;bt=1&amp;bbb=1">
            <a:extLst>
              <a:ext uri="{FF2B5EF4-FFF2-40B4-BE49-F238E27FC236}">
                <a16:creationId xmlns:a16="http://schemas.microsoft.com/office/drawing/2014/main" id="{F576DFFE-0893-55A9-1E71-287E12556FC5}"/>
              </a:ext>
            </a:extLst>
          </p:cNvPr>
          <p:cNvSpPr/>
          <p:nvPr/>
        </p:nvSpPr>
        <p:spPr>
          <a:xfrm>
            <a:off x="539496" y="33850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T_6_AN.2_1#6f6428226.bracket?vaa=1&amp;vcp=1&amp;pid=421ac0f5e&amp;color=0,0,0&amp;vpa=4&amp;vtp=1&amp;vaab=1">
            <a:extLst>
              <a:ext uri="{FF2B5EF4-FFF2-40B4-BE49-F238E27FC236}">
                <a16:creationId xmlns:a16="http://schemas.microsoft.com/office/drawing/2014/main" id="{3D020AB0-72D8-5E64-FE64-270ABCE0811F}"/>
              </a:ext>
            </a:extLst>
          </p:cNvPr>
          <p:cNvSpPr/>
          <p:nvPr/>
        </p:nvSpPr>
        <p:spPr>
          <a:xfrm>
            <a:off x="8920703" y="3371742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6_BD.18_1#849e70ff1?vaa=1&amp;vcp=1&amp;pid=421ac0f5e&amp;color=0,0,0&amp;vtp=1&amp;vaab=1&amp;bbb=1">
            <a:extLst>
              <a:ext uri="{FF2B5EF4-FFF2-40B4-BE49-F238E27FC236}">
                <a16:creationId xmlns:a16="http://schemas.microsoft.com/office/drawing/2014/main" id="{B2AA5848-AEA1-ED23-E23C-CD791AC1BADB}"/>
              </a:ext>
            </a:extLst>
          </p:cNvPr>
          <p:cNvSpPr/>
          <p:nvPr/>
        </p:nvSpPr>
        <p:spPr>
          <a:xfrm>
            <a:off x="539496" y="40524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T_6_AN.20_1#849e70ff1.bracket?vaa=1&amp;vcp=1&amp;pid=421ac0f5e&amp;color=0,0,0&amp;vpa=5&amp;vtp=1&amp;vaab=1">
            <a:extLst>
              <a:ext uri="{FF2B5EF4-FFF2-40B4-BE49-F238E27FC236}">
                <a16:creationId xmlns:a16="http://schemas.microsoft.com/office/drawing/2014/main" id="{1AE36342-7721-3D6E-B22C-43668A319A64}"/>
              </a:ext>
            </a:extLst>
          </p:cNvPr>
          <p:cNvSpPr/>
          <p:nvPr/>
        </p:nvSpPr>
        <p:spPr>
          <a:xfrm>
            <a:off x="9478269" y="4090223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2" name="QT_6_AN.4_1#e37de4cd6.bracket?vaa=1&amp;vcp=1&amp;pid=421ac0f5e&amp;color=0,0,0&amp;vpa=1&amp;vtp=1&amp;vaab=1">
            <a:extLst>
              <a:ext uri="{FF2B5EF4-FFF2-40B4-BE49-F238E27FC236}">
                <a16:creationId xmlns:a16="http://schemas.microsoft.com/office/drawing/2014/main" id="{7AC09F19-0942-DCB7-C7FB-87066B2E1771}"/>
              </a:ext>
            </a:extLst>
          </p:cNvPr>
          <p:cNvSpPr/>
          <p:nvPr/>
        </p:nvSpPr>
        <p:spPr>
          <a:xfrm>
            <a:off x="8341964" y="136577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3" name="QT_6_AN.20_1#849e70ff1.bracket?vaa=1&amp;vcp=1&amp;pid=421ac0f5e&amp;color=0,0,0&amp;vpa=5&amp;vtp=1&amp;vaab=1">
            <a:extLst>
              <a:ext uri="{FF2B5EF4-FFF2-40B4-BE49-F238E27FC236}">
                <a16:creationId xmlns:a16="http://schemas.microsoft.com/office/drawing/2014/main" id="{9C1FCFD6-B2DC-DB62-6E17-FE787D4A78CF}"/>
              </a:ext>
            </a:extLst>
          </p:cNvPr>
          <p:cNvSpPr/>
          <p:nvPr/>
        </p:nvSpPr>
        <p:spPr>
          <a:xfrm>
            <a:off x="8818214" y="1921381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4" name="QT_6_AN.2_1#6f6428226.bracket?vaa=1&amp;vcp=1&amp;pid=421ac0f5e&amp;color=0,0,0&amp;vpa=4&amp;vtp=1&amp;vaab=1">
            <a:extLst>
              <a:ext uri="{FF2B5EF4-FFF2-40B4-BE49-F238E27FC236}">
                <a16:creationId xmlns:a16="http://schemas.microsoft.com/office/drawing/2014/main" id="{4D851747-88C1-F6D0-4821-7DAEABDDE2EB}"/>
              </a:ext>
            </a:extLst>
          </p:cNvPr>
          <p:cNvSpPr/>
          <p:nvPr/>
        </p:nvSpPr>
        <p:spPr>
          <a:xfrm>
            <a:off x="8692544" y="2682692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54701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3_1#281af822b?htil=1&amp;vaa=1&amp;vcp=1&amp;pid=4105a298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2672" y="2523236"/>
            <a:ext cx="171907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23_2#281af822b?htil=1&amp;sp=1&amp;vaa=1&amp;vcp=1&amp;pid=4105a2988&amp;color=0,0,0&amp;vtp=1&amp;vaab=1&amp;bt=1&amp;bbb=1"/>
          <p:cNvSpPr/>
          <p:nvPr/>
        </p:nvSpPr>
        <p:spPr>
          <a:xfrm>
            <a:off x="539496" y="2504948"/>
            <a:ext cx="92628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</a:t>
            </a:r>
            <a:endParaRPr lang="en-US" altLang="zh-CN" sz="2800" dirty="0"/>
          </a:p>
        </p:txBody>
      </p:sp>
      <p:sp>
        <p:nvSpPr>
          <p:cNvPr id="4" name="QO_5_BD.23_3#281af822b?htil=1&amp;vaa=1&amp;vcp=1&amp;pid=4105a2988&amp;color=0,0,0&amp;vtp=1&amp;vaab=1&amp;bbb=1&amp;hb=1"/>
          <p:cNvSpPr/>
          <p:nvPr/>
        </p:nvSpPr>
        <p:spPr>
          <a:xfrm>
            <a:off x="539496" y="3132645"/>
            <a:ext cx="92628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4#281af822b?vaa=1&amp;vcp=1&amp;pid=4105a2988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（设计）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sugar.”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a149d98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ca149d98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1ca149d98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5#281af822b?vaa=1&amp;vcp=1&amp;pid=4105a2988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6#281af822b?vaa=1&amp;vcp=1&amp;pid=4105a2988&amp;color=0,0,0&amp;mp=1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7#281af822b?vaa=1&amp;vcp=1&amp;pid=4105a2988&amp;color=0,0,0&amp;mp=1&amp;vtp=1&amp;vaab=1&amp;bt=1&amp;bbb=1"/>
          <p:cNvSpPr/>
          <p:nvPr/>
        </p:nvSpPr>
        <p:spPr>
          <a:xfrm>
            <a:off x="539496" y="42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根据语篇内容，选择最佳选项。</a:t>
            </a:r>
            <a:endParaRPr lang="en-US" altLang="zh-CN" sz="2800" dirty="0"/>
          </a:p>
        </p:txBody>
      </p:sp>
      <p:sp>
        <p:nvSpPr>
          <p:cNvPr id="3" name="QC_6_BD.24_1#3855c7ae0?vaa=1&amp;vcp=1&amp;pid=281af822b&amp;color=0,0,0&amp;vtp=1&amp;vaab=1&amp;bbb=1"/>
          <p:cNvSpPr/>
          <p:nvPr/>
        </p:nvSpPr>
        <p:spPr>
          <a:xfrm>
            <a:off x="539496" y="1046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24_2#3855c7ae0.choices?vaa=1&amp;vcp=1&amp;pid=281af822b&amp;color=0,0,0&amp;vtp=1&amp;vaab=1&amp;bbb=1"/>
          <p:cNvSpPr/>
          <p:nvPr/>
        </p:nvSpPr>
        <p:spPr>
          <a:xfrm>
            <a:off x="539496" y="1649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dream.</a:t>
            </a:r>
            <a:endParaRPr lang="en-US" altLang="zh-CN" sz="2800" dirty="0"/>
          </a:p>
        </p:txBody>
      </p:sp>
      <p:sp>
        <p:nvSpPr>
          <p:cNvPr id="7" name="QC_6_BD.28_1#59031ddb7?vaa=1&amp;vcp=1&amp;pid=281af822b&amp;color=0,0,0&amp;vtp=1&amp;vaab=1&amp;bt=1&amp;bbb=1"/>
          <p:cNvSpPr/>
          <p:nvPr/>
        </p:nvSpPr>
        <p:spPr>
          <a:xfrm>
            <a:off x="539496" y="2253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BD.28_2#59031ddb7.choices?vaa=1&amp;vcp=1&amp;pid=281af822b&amp;color=0,0,0&amp;vtp=1&amp;vaab=1&amp;bbb=1"/>
          <p:cNvSpPr/>
          <p:nvPr/>
        </p:nvSpPr>
        <p:spPr>
          <a:xfrm>
            <a:off x="539496" y="28074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sugar.</a:t>
            </a:r>
            <a:endParaRPr lang="en-US" altLang="zh-CN" sz="2800" dirty="0"/>
          </a:p>
        </p:txBody>
      </p:sp>
      <p:sp>
        <p:nvSpPr>
          <p:cNvPr id="10" name="QC_6_BD.32_1#8409efc06?vaa=1&amp;vcp=1&amp;pid=281af822b&amp;color=0,0,0&amp;vtp=1&amp;vaab=1&amp;bt=1&amp;bbb=1&amp;hb=1">
            <a:extLst>
              <a:ext uri="{FF2B5EF4-FFF2-40B4-BE49-F238E27FC236}">
                <a16:creationId xmlns:a16="http://schemas.microsoft.com/office/drawing/2014/main" id="{AA42139E-C58A-06E2-C74F-7CF1A599E607}"/>
              </a:ext>
            </a:extLst>
          </p:cNvPr>
          <p:cNvSpPr/>
          <p:nvPr/>
        </p:nvSpPr>
        <p:spPr>
          <a:xfrm>
            <a:off x="539496" y="33110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6_BD.32_2#8409efc06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CBA757CE-F922-02FB-FFD9-C2CA7953A116}"/>
              </a:ext>
            </a:extLst>
          </p:cNvPr>
          <p:cNvSpPr/>
          <p:nvPr/>
        </p:nvSpPr>
        <p:spPr>
          <a:xfrm>
            <a:off x="539496" y="45859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5488-012A-4243-3CE7-7D45FE0FC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BD.36_1#6ab10c5ce?vaa=1&amp;vcp=1&amp;pid=281af822b&amp;color=0,0,0&amp;vtp=1&amp;vaab=1&amp;bt=1&amp;bbb=1"/>
          <p:cNvSpPr/>
          <p:nvPr/>
        </p:nvSpPr>
        <p:spPr>
          <a:xfrm>
            <a:off x="539496" y="5521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BD.36_2#6ab10c5ce.choices?vaa=1&amp;vcp=1&amp;pid=281af822b&amp;color=0,0,0&amp;vtp=1&amp;vaab=1&amp;bbb=1"/>
          <p:cNvSpPr/>
          <p:nvPr/>
        </p:nvSpPr>
        <p:spPr>
          <a:xfrm>
            <a:off x="539496" y="1184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lang="en-US" altLang="zh-CN" sz="2800" dirty="0"/>
          </a:p>
        </p:txBody>
      </p:sp>
      <p:sp>
        <p:nvSpPr>
          <p:cNvPr id="10" name="QC_6_BD.40_1#f74352798?vaa=1&amp;vcp=1&amp;pid=281af822b&amp;color=0,0,0&amp;vtp=1&amp;vaab=1&amp;bt=1&amp;bbb=1"/>
          <p:cNvSpPr/>
          <p:nvPr/>
        </p:nvSpPr>
        <p:spPr>
          <a:xfrm>
            <a:off x="539496" y="32448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6_BD.40_2#f74352798.choices?vaa=1&amp;vcp=1&amp;pid=281af822b&amp;color=0,0,0&amp;vtp=1&amp;vaab=1&amp;bbb=1"/>
          <p:cNvSpPr/>
          <p:nvPr/>
        </p:nvSpPr>
        <p:spPr>
          <a:xfrm>
            <a:off x="539496" y="38771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87146840"/>
      </p:ext>
    </p:extLst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63B69-C941-C5F0-B5B8-E6AB1C120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AS.1_1#3855c7ae0?vaa=1&amp;vcp=1&amp;pid=281af822b&amp;color=0,0,0&amp;vtp=1&amp;vaab=1&amp;bbb=1&amp;hb=1">
            <a:extLst>
              <a:ext uri="{FF2B5EF4-FFF2-40B4-BE49-F238E27FC236}">
                <a16:creationId xmlns:a16="http://schemas.microsoft.com/office/drawing/2014/main" id="{AA472B8F-1CE1-E962-1D4D-0BC6DA4DAC54}"/>
              </a:ext>
            </a:extLst>
          </p:cNvPr>
          <p:cNvSpPr/>
          <p:nvPr/>
        </p:nvSpPr>
        <p:spPr>
          <a:xfrm>
            <a:off x="539496" y="305234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细节理解题。根据“Clint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可知，科学家克林特·佩里花了很多时间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研究蜜蜂是如何思考的，故选B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281af822b?vaa=1&amp;vcp=1&amp;pid=4105a2988&amp;color=0,0,0&amp;vtp=1&amp;vaab=1&amp;bt=1&amp;bbb=1"/>
          <p:cNvSpPr/>
          <p:nvPr/>
        </p:nvSpPr>
        <p:spPr>
          <a:xfrm>
            <a:off x="539496" y="583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本语篇主题内容为：</a:t>
            </a:r>
            <a:endParaRPr lang="en-US" altLang="zh-CN" sz="2800" dirty="0"/>
          </a:p>
        </p:txBody>
      </p:sp>
      <p:graphicFrame>
        <p:nvGraphicFramePr>
          <p:cNvPr id="32" name="QO_5_AS.1_1#281af822b?colgroup=6,6,16&amp;vaa=1&amp;vcp=1&amp;pid=4105a298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69865"/>
              </p:ext>
            </p:extLst>
          </p:nvPr>
        </p:nvGraphicFramePr>
        <p:xfrm>
          <a:off x="539496" y="1265225"/>
          <a:ext cx="11073384" cy="1132968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自然生态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热爱和敬畏自然</a:t>
                      </a:r>
                      <a:r>
                        <a:rPr lang="en-US" altLang="zh-CN" sz="2800" b="0" i="0" spc="-10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与自然和谐共生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QO_5_AS.1_1#281af822b?vaa=1&amp;vcp=1&amp;pid=4105a2988&amp;color=0,0,0&amp;vtp=1&amp;vaab=1&amp;bbb=1"/>
          <p:cNvSpPr/>
          <p:nvPr/>
        </p:nvSpPr>
        <p:spPr>
          <a:xfrm>
            <a:off x="539496" y="2535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本文是一篇说明文，介绍关于蜜蜂的一些信息。</a:t>
            </a:r>
            <a:endParaRPr lang="en-US" altLang="zh-CN" sz="2800" dirty="0"/>
          </a:p>
        </p:txBody>
      </p:sp>
      <p:sp>
        <p:nvSpPr>
          <p:cNvPr id="9" name="QC_6_AS.1_1#59031ddb7?vaa=1&amp;vcp=1&amp;pid=281af822b&amp;color=0,0,0&amp;vtp=1&amp;vaab=1&amp;bbb=1&amp;hb=1"/>
          <p:cNvSpPr/>
          <p:nvPr/>
        </p:nvSpPr>
        <p:spPr>
          <a:xfrm>
            <a:off x="539496" y="50469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细节理解题。根据“Bees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sugar.”可知，蜜蜂喜欢糖，故选C。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4215353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AS.1_1#8409efc06?vaa=1&amp;vcp=1&amp;pid=281af822b&amp;color=0,0,0&amp;vtp=1&amp;vaab=1&amp;bbb=1&amp;hb=1"/>
          <p:cNvSpPr/>
          <p:nvPr/>
        </p:nvSpPr>
        <p:spPr>
          <a:xfrm>
            <a:off x="539496" y="5375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it.”可知，当任务很容易时，蜜蜂就会尝试，故选A。</a:t>
            </a:r>
            <a:endParaRPr lang="en-US" altLang="zh-CN" sz="2800" dirty="0"/>
          </a:p>
        </p:txBody>
      </p:sp>
      <p:sp>
        <p:nvSpPr>
          <p:cNvPr id="6" name="QC_6_AS.1_1#6ab10c5ce?vaa=1&amp;vcp=1&amp;pid=281af822b&amp;color=0,0,0&amp;vtp=1&amp;vaab=1&amp;bbb=1&amp;hb=1"/>
          <p:cNvSpPr/>
          <p:nvPr/>
        </p:nvSpPr>
        <p:spPr>
          <a:xfrm>
            <a:off x="539496" y="18103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细节理解题。根据“But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可知，更多地了解蜜蜂的大脑是如何工作的，可以帮助我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们更多地了解人类大脑是如何处理信息的，故选A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6_AS.1_1#f74352798?vaa=1&amp;vcp=1&amp;pid=281af822b&amp;color=0,0,0&amp;vtp=1&amp;vaab=1&amp;bbb=1&amp;hb=1"/>
          <p:cNvSpPr/>
          <p:nvPr/>
        </p:nvSpPr>
        <p:spPr>
          <a:xfrm>
            <a:off x="539496" y="458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推理判断题。本文主要介绍关于蜜蜂的一些信息，所以读者很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有可能在科学杂志上看到这篇文章，故选C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BB485-72CF-E393-F2EE-96A8444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7#281af822b?vaa=1&amp;vcp=1&amp;pid=4105a2988&amp;color=0,0,0&amp;mp=1&amp;vtp=1&amp;vaab=1&amp;bt=1&amp;bbb=1">
            <a:extLst>
              <a:ext uri="{FF2B5EF4-FFF2-40B4-BE49-F238E27FC236}">
                <a16:creationId xmlns:a16="http://schemas.microsoft.com/office/drawing/2014/main" id="{3C48595C-39B9-6D7D-B473-4F7186646EA6}"/>
              </a:ext>
            </a:extLst>
          </p:cNvPr>
          <p:cNvSpPr/>
          <p:nvPr/>
        </p:nvSpPr>
        <p:spPr>
          <a:xfrm>
            <a:off x="539496" y="42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根据语篇内容，选择最佳选项。</a:t>
            </a:r>
            <a:endParaRPr lang="en-US" altLang="zh-CN" sz="2800" dirty="0"/>
          </a:p>
        </p:txBody>
      </p:sp>
      <p:sp>
        <p:nvSpPr>
          <p:cNvPr id="3" name="QC_6_BD.24_1#3855c7ae0?vaa=1&amp;vcp=1&amp;pid=281af822b&amp;color=0,0,0&amp;vtp=1&amp;vaab=1&amp;bbb=1">
            <a:extLst>
              <a:ext uri="{FF2B5EF4-FFF2-40B4-BE49-F238E27FC236}">
                <a16:creationId xmlns:a16="http://schemas.microsoft.com/office/drawing/2014/main" id="{67B0E0FE-4A56-9D91-85F6-D357507B2E70}"/>
              </a:ext>
            </a:extLst>
          </p:cNvPr>
          <p:cNvSpPr/>
          <p:nvPr/>
        </p:nvSpPr>
        <p:spPr>
          <a:xfrm>
            <a:off x="539496" y="1046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6_1#3855c7ae0.bracket?vaa=1&amp;vcp=1&amp;pid=281af822b&amp;color=0,0,0&amp;vpa=6&amp;vtp=1&amp;vaab=1">
            <a:extLst>
              <a:ext uri="{FF2B5EF4-FFF2-40B4-BE49-F238E27FC236}">
                <a16:creationId xmlns:a16="http://schemas.microsoft.com/office/drawing/2014/main" id="{E5D030E6-66DE-4E1A-AE64-F47B512D60C5}"/>
              </a:ext>
            </a:extLst>
          </p:cNvPr>
          <p:cNvSpPr/>
          <p:nvPr/>
        </p:nvSpPr>
        <p:spPr>
          <a:xfrm>
            <a:off x="7496714" y="1033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4_2#3855c7ae0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1C7FE65E-31BC-B059-0096-DAC355155467}"/>
              </a:ext>
            </a:extLst>
          </p:cNvPr>
          <p:cNvSpPr/>
          <p:nvPr/>
        </p:nvSpPr>
        <p:spPr>
          <a:xfrm>
            <a:off x="539496" y="1649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dream.</a:t>
            </a:r>
            <a:endParaRPr lang="en-US" altLang="zh-CN" sz="2800" dirty="0"/>
          </a:p>
        </p:txBody>
      </p:sp>
      <p:sp>
        <p:nvSpPr>
          <p:cNvPr id="7" name="QC_6_BD.28_1#59031ddb7?vaa=1&amp;vcp=1&amp;pid=281af822b&amp;color=0,0,0&amp;vtp=1&amp;vaab=1&amp;bt=1&amp;bbb=1">
            <a:extLst>
              <a:ext uri="{FF2B5EF4-FFF2-40B4-BE49-F238E27FC236}">
                <a16:creationId xmlns:a16="http://schemas.microsoft.com/office/drawing/2014/main" id="{46D5BEEB-0181-D1F9-05AD-885E42E7CEA3}"/>
              </a:ext>
            </a:extLst>
          </p:cNvPr>
          <p:cNvSpPr/>
          <p:nvPr/>
        </p:nvSpPr>
        <p:spPr>
          <a:xfrm>
            <a:off x="539496" y="2253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0_1#59031ddb7.bracket?vaa=1&amp;vcp=1&amp;pid=281af822b&amp;color=0,0,0&amp;vpa=7&amp;vtp=1&amp;vaab=1">
            <a:extLst>
              <a:ext uri="{FF2B5EF4-FFF2-40B4-BE49-F238E27FC236}">
                <a16:creationId xmlns:a16="http://schemas.microsoft.com/office/drawing/2014/main" id="{9B24A68C-3CF6-ACA5-2205-D639CC33E4C8}"/>
              </a:ext>
            </a:extLst>
          </p:cNvPr>
          <p:cNvSpPr/>
          <p:nvPr/>
        </p:nvSpPr>
        <p:spPr>
          <a:xfrm>
            <a:off x="7083964" y="22399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28_2#59031ddb7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A059D1DE-4AC9-CCB8-7FFB-49194329AA5E}"/>
              </a:ext>
            </a:extLst>
          </p:cNvPr>
          <p:cNvSpPr/>
          <p:nvPr/>
        </p:nvSpPr>
        <p:spPr>
          <a:xfrm>
            <a:off x="539496" y="28074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sugar.</a:t>
            </a:r>
            <a:endParaRPr lang="en-US" altLang="zh-CN" sz="2800" dirty="0"/>
          </a:p>
        </p:txBody>
      </p:sp>
      <p:sp>
        <p:nvSpPr>
          <p:cNvPr id="10" name="QC_6_BD.32_1#8409efc06?vaa=1&amp;vcp=1&amp;pid=281af822b&amp;color=0,0,0&amp;vtp=1&amp;vaab=1&amp;bt=1&amp;bbb=1&amp;hb=1">
            <a:extLst>
              <a:ext uri="{FF2B5EF4-FFF2-40B4-BE49-F238E27FC236}">
                <a16:creationId xmlns:a16="http://schemas.microsoft.com/office/drawing/2014/main" id="{54B7DF47-9876-6726-76F0-7231AD22A47E}"/>
              </a:ext>
            </a:extLst>
          </p:cNvPr>
          <p:cNvSpPr/>
          <p:nvPr/>
        </p:nvSpPr>
        <p:spPr>
          <a:xfrm>
            <a:off x="539496" y="33110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6_AN.34_1#8409efc06.bracket?vaa=1&amp;vcp=1&amp;pid=281af822b&amp;color=0,0,0&amp;vpa=8&amp;vtp=1&amp;vaab=1">
            <a:extLst>
              <a:ext uri="{FF2B5EF4-FFF2-40B4-BE49-F238E27FC236}">
                <a16:creationId xmlns:a16="http://schemas.microsoft.com/office/drawing/2014/main" id="{E4FCECC4-94DA-A99D-C080-DE354EF693B4}"/>
              </a:ext>
            </a:extLst>
          </p:cNvPr>
          <p:cNvSpPr/>
          <p:nvPr/>
        </p:nvSpPr>
        <p:spPr>
          <a:xfrm>
            <a:off x="1151478" y="394538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6_BD.32_2#8409efc06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C836BCE3-7D99-D3DC-F9E2-3D718CA7097B}"/>
              </a:ext>
            </a:extLst>
          </p:cNvPr>
          <p:cNvSpPr/>
          <p:nvPr/>
        </p:nvSpPr>
        <p:spPr>
          <a:xfrm>
            <a:off x="539496" y="45859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687504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  <p:bldP spid="11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7485F-D9CF-A263-9D96-5F1DBCA24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BD.36_1#6ab10c5ce?vaa=1&amp;vcp=1&amp;pid=281af822b&amp;color=0,0,0&amp;vtp=1&amp;vaab=1&amp;bt=1&amp;bbb=1">
            <a:extLst>
              <a:ext uri="{FF2B5EF4-FFF2-40B4-BE49-F238E27FC236}">
                <a16:creationId xmlns:a16="http://schemas.microsoft.com/office/drawing/2014/main" id="{4BBC5C5E-7E10-B161-1C83-CFA73DF74CF1}"/>
              </a:ext>
            </a:extLst>
          </p:cNvPr>
          <p:cNvSpPr/>
          <p:nvPr/>
        </p:nvSpPr>
        <p:spPr>
          <a:xfrm>
            <a:off x="539496" y="5521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8_1#6ab10c5ce.bracket?vaa=1&amp;vcp=1&amp;pid=281af822b&amp;color=0,0,0&amp;vpa=9&amp;vtp=1&amp;vaab=1">
            <a:extLst>
              <a:ext uri="{FF2B5EF4-FFF2-40B4-BE49-F238E27FC236}">
                <a16:creationId xmlns:a16="http://schemas.microsoft.com/office/drawing/2014/main" id="{441958A7-4EFE-803F-F214-E90AE45947A9}"/>
              </a:ext>
            </a:extLst>
          </p:cNvPr>
          <p:cNvSpPr/>
          <p:nvPr/>
        </p:nvSpPr>
        <p:spPr>
          <a:xfrm>
            <a:off x="9074119" y="5388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36_2#6ab10c5ce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4FF017AA-2F5F-164E-C5D7-23B6A12F2448}"/>
              </a:ext>
            </a:extLst>
          </p:cNvPr>
          <p:cNvSpPr/>
          <p:nvPr/>
        </p:nvSpPr>
        <p:spPr>
          <a:xfrm>
            <a:off x="539496" y="1184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lang="en-US" altLang="zh-CN" sz="2800" dirty="0"/>
          </a:p>
        </p:txBody>
      </p:sp>
      <p:sp>
        <p:nvSpPr>
          <p:cNvPr id="10" name="QC_6_BD.40_1#f74352798?vaa=1&amp;vcp=1&amp;pid=281af822b&amp;color=0,0,0&amp;vtp=1&amp;vaab=1&amp;bt=1&amp;bbb=1">
            <a:extLst>
              <a:ext uri="{FF2B5EF4-FFF2-40B4-BE49-F238E27FC236}">
                <a16:creationId xmlns:a16="http://schemas.microsoft.com/office/drawing/2014/main" id="{846EFD1E-7456-F8C7-3716-5243DB2F2D47}"/>
              </a:ext>
            </a:extLst>
          </p:cNvPr>
          <p:cNvSpPr/>
          <p:nvPr/>
        </p:nvSpPr>
        <p:spPr>
          <a:xfrm>
            <a:off x="539496" y="32448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6_AN.42_1#f74352798.bracket?vaa=1&amp;vcp=1&amp;pid=281af822b&amp;color=0,0,0&amp;vpa=10&amp;vtp=1&amp;vaab=1">
            <a:extLst>
              <a:ext uri="{FF2B5EF4-FFF2-40B4-BE49-F238E27FC236}">
                <a16:creationId xmlns:a16="http://schemas.microsoft.com/office/drawing/2014/main" id="{47D9AB29-44D3-D955-D89A-90AF998C0AF1}"/>
              </a:ext>
            </a:extLst>
          </p:cNvPr>
          <p:cNvSpPr/>
          <p:nvPr/>
        </p:nvSpPr>
        <p:spPr>
          <a:xfrm>
            <a:off x="7533228" y="32315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6_BD.40_2#f74352798.choices?vaa=1&amp;vcp=1&amp;pid=281af822b&amp;color=0,0,0&amp;vtp=1&amp;vaab=1&amp;bbb=1">
            <a:extLst>
              <a:ext uri="{FF2B5EF4-FFF2-40B4-BE49-F238E27FC236}">
                <a16:creationId xmlns:a16="http://schemas.microsoft.com/office/drawing/2014/main" id="{AF7C56A7-1E44-1CCB-808E-9C6D3C095312}"/>
              </a:ext>
            </a:extLst>
          </p:cNvPr>
          <p:cNvSpPr/>
          <p:nvPr/>
        </p:nvSpPr>
        <p:spPr>
          <a:xfrm>
            <a:off x="539496" y="38771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063616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f26e6661?vcp=1&amp;pid=4105a298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学习至此，请完成“第41讲备考练习（阅读理解）”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769f53c.fixed?vcp=1&amp;pid=a15e7ea5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78769f53c.fixed?vcp=1&amp;pid=a15e7e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第41讲备考练习（阅读理解）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3fa22380.fixed?vcp=1&amp;pid=a15e7ea5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f3fa22380.fixed?vcp=1&amp;pid=a15e7e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88d6d53?vcp=1&amp;pid=78769f53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C_6_BD#24d31b176?sp=1&amp;vcp=1&amp;pid=0e88d6d53&amp;color=0,0,0&amp;vtp=1&amp;vaab=1&amp;bbb=1&amp;hb=1"/>
          <p:cNvSpPr/>
          <p:nvPr/>
        </p:nvSpPr>
        <p:spPr>
          <a:xfrm>
            <a:off x="539496" y="1262679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一、根据语篇内容，判断下列句子的正误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，正确的在括号内写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T”，错误的写“F”。</a:t>
            </a:r>
            <a:endParaRPr lang="en-US" altLang="zh-CN" sz="3200" dirty="0"/>
          </a:p>
        </p:txBody>
      </p:sp>
      <p:sp>
        <p:nvSpPr>
          <p:cNvPr id="4" name="QM_7_BD.45_1#01b722447?vaa=1&amp;vcp=1&amp;pid=24d31b176&amp;color=0,0,0&amp;vtp=1&amp;vaab=1&amp;bbb=1"/>
          <p:cNvSpPr/>
          <p:nvPr/>
        </p:nvSpPr>
        <p:spPr>
          <a:xfrm>
            <a:off x="539496" y="271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endParaRPr lang="en-US" altLang="zh-CN" sz="2800" dirty="0"/>
          </a:p>
        </p:txBody>
      </p:sp>
      <p:graphicFrame>
        <p:nvGraphicFramePr>
          <p:cNvPr id="35" name="QM_7_BD.45_2#01b722447?colgroup=7,9,12&amp;vaa=1&amp;vcp=1&amp;pid=24d31b17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769162"/>
              </p:ext>
            </p:extLst>
          </p:nvPr>
        </p:nvGraphicFramePr>
        <p:xfrm>
          <a:off x="539496" y="3405931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文化习俗与文化景观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5_3#01b722447?vaa=1&amp;vcp=1&amp;pid=24d31b176&amp;color=0,0,0&amp;mp=1&amp;vtp=1&amp;vaab=1&amp;bt=1&amp;bbb=1&amp;hb=1"/>
          <p:cNvSpPr/>
          <p:nvPr/>
        </p:nvSpPr>
        <p:spPr>
          <a:xfrm>
            <a:off x="539496" y="1536637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occasions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（场合）such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ceremonies.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5_4#01b722447?vaa=1&amp;vcp=1&amp;pid=24d31b176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costumes.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tail;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cub（幼崽）,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节奏，拍子）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melody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（曲调）.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46_1#971aedcd3?vaa=1&amp;vcp=1&amp;pid=01b722447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8_AN.1_1#971aedcd3.bracket?vaa=1&amp;vcp=1&amp;pid=01b722447&amp;color=0,0,0&amp;vpa=11&amp;vtp=1&amp;vaab=1"/>
          <p:cNvSpPr/>
          <p:nvPr/>
        </p:nvSpPr>
        <p:spPr>
          <a:xfrm>
            <a:off x="9995439" y="1858455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8_BD.48_1#691d6e4a3?vaa=1&amp;vcp=1&amp;pid=01b722447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T_8_AN.2_1#691d6e4a3.bracket?vaa=1&amp;vcp=1&amp;pid=01b722447&amp;color=0,0,0&amp;vpa=12&amp;vtp=1&amp;vaab=1"/>
          <p:cNvSpPr/>
          <p:nvPr/>
        </p:nvSpPr>
        <p:spPr>
          <a:xfrm>
            <a:off x="10891108" y="248291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50_1#b6fb5eba9?vaa=1&amp;vcp=1&amp;pid=01b722447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8_AN.3_1#b6fb5eba9.bracket?vaa=1&amp;vcp=1&amp;pid=01b722447&amp;color=0,0,0&amp;vpa=13&amp;vtp=1&amp;vaab=1"/>
          <p:cNvSpPr/>
          <p:nvPr/>
        </p:nvSpPr>
        <p:spPr>
          <a:xfrm>
            <a:off x="7015703" y="310457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8_BD.52_1#1fbb9080a?vaa=1&amp;vcp=1&amp;pid=01b722447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T_8_AN.4_1#1fbb9080a.bracket?vaa=1&amp;vcp=1&amp;pid=01b722447&amp;color=0,0,0&amp;vpa=14&amp;vtp=1&amp;vaab=1"/>
          <p:cNvSpPr/>
          <p:nvPr/>
        </p:nvSpPr>
        <p:spPr>
          <a:xfrm>
            <a:off x="8906414" y="372624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8_BD.54_1#64ccbfe05?vaa=1&amp;vcp=1&amp;pid=01b722447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T_8_AN.55_1#64ccbfe05.bracket?vaa=1&amp;vcp=1&amp;pid=01b722447&amp;color=0,0,0&amp;vpa=15&amp;vtp=1&amp;vaab=1"/>
          <p:cNvSpPr/>
          <p:nvPr/>
        </p:nvSpPr>
        <p:spPr>
          <a:xfrm>
            <a:off x="8288878" y="434790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2" name="QM_7_BD.45_1#01b722447?vaa=1&amp;vcp=1&amp;pid=24d31b176&amp;color=0,0,0&amp;vtp=1&amp;vaab=1&amp;bbb=1">
            <a:extLst>
              <a:ext uri="{FF2B5EF4-FFF2-40B4-BE49-F238E27FC236}">
                <a16:creationId xmlns:a16="http://schemas.microsoft.com/office/drawing/2014/main" id="{A0533AFB-7BFC-4EDA-10FF-75AF2622A671}"/>
              </a:ext>
            </a:extLst>
          </p:cNvPr>
          <p:cNvSpPr/>
          <p:nvPr/>
        </p:nvSpPr>
        <p:spPr>
          <a:xfrm>
            <a:off x="539496" y="51810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6_1#a6db5fc16?vaa=1&amp;vcp=1&amp;pid=24d31b176&amp;color=0,0,0&amp;vtp=1&amp;vaab=1&amp;bt=1&amp;bbb=1"/>
          <p:cNvSpPr/>
          <p:nvPr/>
        </p:nvSpPr>
        <p:spPr>
          <a:xfrm>
            <a:off x="539496" y="434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endParaRPr lang="en-US" altLang="zh-CN" sz="2800" dirty="0"/>
          </a:p>
        </p:txBody>
      </p:sp>
      <p:graphicFrame>
        <p:nvGraphicFramePr>
          <p:cNvPr id="39" name="QM_7_BD.56_2#a6db5fc16?colgroup=5,5,17&amp;vaa=1&amp;vcp=1&amp;pid=24d31b17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313899"/>
              </p:ext>
            </p:extLst>
          </p:nvPr>
        </p:nvGraphicFramePr>
        <p:xfrm>
          <a:off x="539496" y="1116065"/>
          <a:ext cx="11082528" cy="1687704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人民和社会进步有突出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贡献的人物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QM_7_BD.56_3#a6db5fc16?colgroup=30&amp;vaa=1&amp;vcp=1&amp;pid=24d31b176&amp;color=0,0,0&amp;vtp=1&amp;vaab=1&amp;bt=1&amp;bbb=1&amp;hb=1">
            <a:extLst>
              <a:ext uri="{FF2B5EF4-FFF2-40B4-BE49-F238E27FC236}">
                <a16:creationId xmlns:a16="http://schemas.microsoft.com/office/drawing/2014/main" id="{7B5C3A90-FDE2-2E9D-09C3-86B3CDD16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734940"/>
              </p:ext>
            </p:extLst>
          </p:nvPr>
        </p:nvGraphicFramePr>
        <p:xfrm>
          <a:off x="539496" y="2897904"/>
          <a:ext cx="11100816" cy="33909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909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birth: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December,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1930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birth:Ningbo,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Zhejiang,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Education: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1951-1955:Beijing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University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Centre）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M_7_BD.56_4#a6db5fc16?colgroup=30&amp;vaa=1&amp;vcp=1&amp;pid=24d31b17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856109"/>
              </p:ext>
            </p:extLst>
          </p:nvPr>
        </p:nvGraphicFramePr>
        <p:xfrm>
          <a:off x="539496" y="1808448"/>
          <a:ext cx="11100816" cy="39457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1955-present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Academy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Major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Achievements: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research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against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malaria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（疟疾）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extract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qinghaosu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herb,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malaria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56_4#a6db5fc16?colgroup=30&amp;vaa=1&amp;vcp=1&amp;pid=24d31b176&amp;color=0,0,0&amp;mp=1&amp;vtp=1&amp;vaab=1&amp;bt=1&amp;bbb=1">
            <a:extLst>
              <a:ext uri="{FF2B5EF4-FFF2-40B4-BE49-F238E27FC236}">
                <a16:creationId xmlns:a16="http://schemas.microsoft.com/office/drawing/2014/main" id="{BB0EEF5A-A2EA-070E-4FB7-BB44679D701F}"/>
              </a:ext>
            </a:extLst>
          </p:cNvPr>
          <p:cNvSpPr txBox="1"/>
          <p:nvPr/>
        </p:nvSpPr>
        <p:spPr>
          <a:xfrm>
            <a:off x="10922167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M_7_BD.56_5#a6db5fc16?colgroup=30&amp;vaa=1&amp;vcp=1&amp;pid=24d31b17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67094"/>
              </p:ext>
            </p:extLst>
          </p:nvPr>
        </p:nvGraphicFramePr>
        <p:xfrm>
          <a:off x="539496" y="2653252"/>
          <a:ext cx="11100816" cy="225609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60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1986: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Certificate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qinghaosu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Ministry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Physiology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Medicine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Century”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56_5#a6db5fc16?colgroup=30&amp;vaa=1&amp;vcp=1&amp;pid=24d31b176&amp;color=0,0,0&amp;mp=1&amp;vtp=1&amp;vaab=1&amp;bt=1&amp;bbb=1">
            <a:extLst>
              <a:ext uri="{FF2B5EF4-FFF2-40B4-BE49-F238E27FC236}">
                <a16:creationId xmlns:a16="http://schemas.microsoft.com/office/drawing/2014/main" id="{FFE0791B-DBD9-EF53-D228-40D719A78D01}"/>
              </a:ext>
            </a:extLst>
          </p:cNvPr>
          <p:cNvSpPr txBox="1"/>
          <p:nvPr/>
        </p:nvSpPr>
        <p:spPr>
          <a:xfrm>
            <a:off x="10922167" y="19448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57_1#8804a3a59?vaa=1&amp;vcp=1&amp;pid=a6db5fc16&amp;color=0,0,0&amp;vtp=1&amp;vaab=1&amp;bt=1&amp;bbb=1"/>
          <p:cNvSpPr/>
          <p:nvPr/>
        </p:nvSpPr>
        <p:spPr>
          <a:xfrm>
            <a:off x="539496" y="13730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1930.(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8_AN.1_1#8804a3a59.bracket?vaa=1&amp;vcp=1&amp;pid=a6db5fc16&amp;color=0,0,0&amp;vpa=16&amp;vtp=1&amp;vaab=1"/>
          <p:cNvSpPr/>
          <p:nvPr/>
        </p:nvSpPr>
        <p:spPr>
          <a:xfrm>
            <a:off x="5581681" y="1359693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59_1#775bcd456?vaa=1&amp;vcp=1&amp;pid=a6db5fc16&amp;color=0,0,0&amp;vtp=1&amp;vaab=1&amp;bbb=1"/>
          <p:cNvSpPr/>
          <p:nvPr/>
        </p:nvSpPr>
        <p:spPr>
          <a:xfrm>
            <a:off x="539496" y="19974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birthplace.(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T_8_AN.2_1#775bcd456.bracket?vaa=1&amp;vcp=1&amp;pid=a6db5fc16&amp;color=0,0,0&amp;vpa=17&amp;vtp=1&amp;vaab=1"/>
          <p:cNvSpPr/>
          <p:nvPr/>
        </p:nvSpPr>
        <p:spPr>
          <a:xfrm>
            <a:off x="4707477" y="1984152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61_1#f8da66e2b?vaa=1&amp;vcp=1&amp;pid=a6db5fc16&amp;color=0,0,0&amp;vtp=1&amp;vaab=1&amp;bbb=1"/>
          <p:cNvSpPr/>
          <p:nvPr/>
        </p:nvSpPr>
        <p:spPr>
          <a:xfrm>
            <a:off x="539496" y="26191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8_AN.3_1#f8da66e2b.bracket?vaa=1&amp;vcp=1&amp;pid=a6db5fc16&amp;color=0,0,0&amp;vpa=18&amp;vtp=1&amp;vaab=1"/>
          <p:cNvSpPr/>
          <p:nvPr/>
        </p:nvSpPr>
        <p:spPr>
          <a:xfrm>
            <a:off x="8659845" y="260581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63_1#d3fff973e?vaa=1&amp;vcp=1&amp;pid=a6db5fc16&amp;color=0,0,0&amp;vtp=1&amp;vaab=1&amp;bbb=1"/>
          <p:cNvSpPr/>
          <p:nvPr/>
        </p:nvSpPr>
        <p:spPr>
          <a:xfrm>
            <a:off x="539496" y="32408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T_8_AN.4_1#d3fff973e.bracket?vaa=1&amp;vcp=1&amp;pid=a6db5fc16&amp;color=0,0,0&amp;vpa=19&amp;vtp=1&amp;vaab=1"/>
          <p:cNvSpPr/>
          <p:nvPr/>
        </p:nvSpPr>
        <p:spPr>
          <a:xfrm>
            <a:off x="7534244" y="3227482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65_1#a6428b412?vaa=1&amp;vcp=1&amp;pid=a6db5fc16&amp;color=0,0,0&amp;vtp=1&amp;vaab=1&amp;bbb=1"/>
          <p:cNvSpPr/>
          <p:nvPr/>
        </p:nvSpPr>
        <p:spPr>
          <a:xfrm>
            <a:off x="539496" y="38624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T_8_AN.66_1#a6428b412.bracket?vaa=1&amp;vcp=1&amp;pid=a6db5fc16&amp;color=0,0,0&amp;vpa=20&amp;vtp=1&amp;vaab=1"/>
          <p:cNvSpPr/>
          <p:nvPr/>
        </p:nvSpPr>
        <p:spPr>
          <a:xfrm>
            <a:off x="10508393" y="384914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2" name="QM_7_BD.56_1#a6db5fc16?vaa=1&amp;vcp=1&amp;pid=24d31b176&amp;color=0,0,0&amp;vtp=1&amp;vaab=1&amp;bt=1&amp;bbb=1">
            <a:extLst>
              <a:ext uri="{FF2B5EF4-FFF2-40B4-BE49-F238E27FC236}">
                <a16:creationId xmlns:a16="http://schemas.microsoft.com/office/drawing/2014/main" id="{640A281C-8BA6-BEA2-8CF8-492B91BD4CA2}"/>
              </a:ext>
            </a:extLst>
          </p:cNvPr>
          <p:cNvSpPr/>
          <p:nvPr/>
        </p:nvSpPr>
        <p:spPr>
          <a:xfrm>
            <a:off x="539496" y="4552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7_1#3bda804a0?vaa=1&amp;vcp=1&amp;pid=24d31b176&amp;color=0,0,0&amp;vtp=1&amp;vaab=1&amp;bt=1&amp;bbb=1"/>
          <p:cNvSpPr/>
          <p:nvPr/>
        </p:nvSpPr>
        <p:spPr>
          <a:xfrm>
            <a:off x="539496" y="1522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（C）（2024·新疆·中考题）</a:t>
            </a:r>
            <a:endParaRPr lang="en-US" altLang="zh-CN" sz="2800" dirty="0"/>
          </a:p>
        </p:txBody>
      </p:sp>
      <p:graphicFrame>
        <p:nvGraphicFramePr>
          <p:cNvPr id="44" name="QM_7_BD.67_2#3bda804a0?colgroup=7,9,12&amp;vaa=1&amp;vcp=1&amp;pid=24d31b17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422884"/>
              </p:ext>
            </p:extLst>
          </p:nvPr>
        </p:nvGraphicFramePr>
        <p:xfrm>
          <a:off x="539496" y="2204561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跨文化沟通与交流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67_3#3bda804a0?vaa=1&amp;vcp=1&amp;pid=24d31b176&amp;color=0,0,0&amp;vtp=1&amp;vaab=1&amp;bbb=1&amp;hb=1"/>
          <p:cNvSpPr/>
          <p:nvPr/>
        </p:nvSpPr>
        <p:spPr>
          <a:xfrm>
            <a:off x="539496" y="34745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vlogs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（视频博客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7_4#3bda804a0?vaa=1&amp;vcp=1&amp;pid=24d31b176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（吸引）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vcp=1&amp;pid=f3fa22380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阅读理解主要考查学生综合运用所学语言知识的能力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，包括阅读能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、理解能力、概括归纳能力、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逻辑推理能力以及对材料的评估能力等。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试题中所选的阅读文章题材多样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，涉及政治经济、社会文化、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风俗习惯、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历史地理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、科学技术等各个方面；体裁多样，包括记叙文、说明文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、应用文以及新闻报道、广告、通知、操作说明等。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7_5#3bda804a0?vaa=1&amp;vcp=1&amp;pid=24d31b17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Xinjiang.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68_1#6d4aa0e74?vaa=1&amp;vcp=1&amp;pid=3bda804a0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8_AN.1_1#6d4aa0e74.bracket?vaa=1&amp;vcp=1&amp;pid=3bda804a0&amp;color=0,0,0&amp;vpa=21&amp;vtp=1&amp;vaab=1"/>
          <p:cNvSpPr/>
          <p:nvPr/>
        </p:nvSpPr>
        <p:spPr>
          <a:xfrm>
            <a:off x="9619203" y="18584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70_1#de9833851?vaa=1&amp;vcp=1&amp;pid=3bda804a0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T_8_AN.2_1#de9833851.bracket?vaa=1&amp;vcp=1&amp;pid=3bda804a0&amp;color=0,0,0&amp;vpa=22&amp;vtp=1&amp;vaab=1"/>
          <p:cNvSpPr/>
          <p:nvPr/>
        </p:nvSpPr>
        <p:spPr>
          <a:xfrm>
            <a:off x="5386927" y="248291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8_BD.72_1#6769d75d3?vaa=1&amp;vcp=1&amp;pid=3bda804a0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T_8_AN.3_1#6769d75d3.bracket?vaa=1&amp;vcp=1&amp;pid=3bda804a0&amp;color=0,0,0&amp;vpa=23&amp;vtp=1&amp;vaab=1"/>
          <p:cNvSpPr/>
          <p:nvPr/>
        </p:nvSpPr>
        <p:spPr>
          <a:xfrm>
            <a:off x="8226964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74_1#5e782369a?vaa=1&amp;vcp=1&amp;pid=3bda804a0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2018.(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T_8_AN.4_1#5e782369a.bracket?vaa=1&amp;vcp=1&amp;pid=3bda804a0&amp;color=0,0,0&amp;vpa=24&amp;vtp=1&amp;vaab=1"/>
          <p:cNvSpPr/>
          <p:nvPr/>
        </p:nvSpPr>
        <p:spPr>
          <a:xfrm>
            <a:off x="6561678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76_1#7195843d2?vaa=1&amp;vcp=1&amp;pid=3bda804a0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T_8_AN.77_1#7195843d2.bracket?vaa=1&amp;vcp=1&amp;pid=3bda804a0&amp;color=0,0,0&amp;vpa=25&amp;vtp=1&amp;vaab=1"/>
          <p:cNvSpPr/>
          <p:nvPr/>
        </p:nvSpPr>
        <p:spPr>
          <a:xfrm>
            <a:off x="7860507" y="434790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2" name="QM_7_BD.67_1#3bda804a0?vaa=1&amp;vcp=1&amp;pid=24d31b176&amp;color=0,0,0&amp;vtp=1&amp;vaab=1&amp;bt=1&amp;bbb=1">
            <a:extLst>
              <a:ext uri="{FF2B5EF4-FFF2-40B4-BE49-F238E27FC236}">
                <a16:creationId xmlns:a16="http://schemas.microsoft.com/office/drawing/2014/main" id="{C453CE08-DEAE-C039-2FC7-CC0D3487D724}"/>
              </a:ext>
            </a:extLst>
          </p:cNvPr>
          <p:cNvSpPr/>
          <p:nvPr/>
        </p:nvSpPr>
        <p:spPr>
          <a:xfrm>
            <a:off x="539496" y="49631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20cf2d7?sp=1&amp;vcp=1&amp;pid=0e88d6d5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二、根据语篇内容，选择最佳选项。</a:t>
            </a:r>
            <a:endParaRPr lang="en-US" altLang="zh-CN" sz="3200" dirty="0"/>
          </a:p>
        </p:txBody>
      </p:sp>
      <p:sp>
        <p:nvSpPr>
          <p:cNvPr id="3" name="QM_7_BD.78_1#3c7a63c91?vaa=1&amp;vcp=1&amp;pid=a120cf2d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endParaRPr lang="en-US" altLang="zh-CN" sz="2800" dirty="0"/>
          </a:p>
        </p:txBody>
      </p:sp>
      <p:graphicFrame>
        <p:nvGraphicFramePr>
          <p:cNvPr id="48" name="QM_7_BD.78_2#3c7a63c91?colgroup=5,6,17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057883"/>
              </p:ext>
            </p:extLst>
          </p:nvPr>
        </p:nvGraphicFramePr>
        <p:xfrm>
          <a:off x="539496" y="1958766"/>
          <a:ext cx="11082528" cy="1132968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做人与做事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勤于动手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乐于实践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敢于创新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M_7_BD.78_3#3c7a63c91?vaa=1&amp;vcp=1&amp;pid=a120cf2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228766"/>
            <a:ext cx="1107338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QM_7_BD.78_4#3c7a63c91?colgroup=5,15,8&amp;vaa=1&amp;vcp=1&amp;pid=a120cf2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591868"/>
              </p:ext>
            </p:extLst>
          </p:nvPr>
        </p:nvGraphicFramePr>
        <p:xfrm>
          <a:off x="539496" y="1733042"/>
          <a:ext cx="11082528" cy="3391916"/>
        </p:xfrm>
        <a:graphic>
          <a:graphicData uri="http://schemas.openxmlformats.org/drawingml/2006/table">
            <a:tbl>
              <a:tblPr/>
              <a:tblGrid>
                <a:gridCol w="206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8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7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Materials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matches!!!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8000"/>
                        </a:lnSpc>
                      </a:pPr>
                      <a:r>
                        <a:rPr lang="en-US" altLang="zh-CN" sz="4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M_7_BD.78_5#3c7a63c91.table_image?tii=1&amp;vaa=1&amp;vcp=1&amp;pid=a120cf2d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24" y="2976372"/>
            <a:ext cx="192024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M_7_BD.78_6#3c7a63c91?colgroup=5,24&amp;vaa=1&amp;vcp=1&amp;pid=a120cf2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22326"/>
              </p:ext>
            </p:extLst>
          </p:nvPr>
        </p:nvGraphicFramePr>
        <p:xfrm>
          <a:off x="539496" y="2375884"/>
          <a:ext cx="11112602" cy="2810828"/>
        </p:xfrm>
        <a:graphic>
          <a:graphicData uri="http://schemas.openxmlformats.org/drawingml/2006/table">
            <a:tbl>
              <a:tblPr/>
              <a:tblGrid>
                <a:gridCol w="206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2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Steps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78_6#3c7a63c91?colgroup=5,24&amp;vaa=1&amp;vcp=1&amp;pid=a120cf2d7&amp;color=0,0,0&amp;mp=1&amp;vtp=1&amp;vaab=1&amp;bt=1&amp;bbb=1">
            <a:extLst>
              <a:ext uri="{FF2B5EF4-FFF2-40B4-BE49-F238E27FC236}">
                <a16:creationId xmlns:a16="http://schemas.microsoft.com/office/drawing/2014/main" id="{1B5D2720-C4E2-9B61-7697-3A87BB7B90B7}"/>
              </a:ext>
            </a:extLst>
          </p:cNvPr>
          <p:cNvSpPr txBox="1"/>
          <p:nvPr/>
        </p:nvSpPr>
        <p:spPr>
          <a:xfrm>
            <a:off x="10933953" y="16674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M_7_BD.78_7#3c7a63c91?colgroup=5,24&amp;vaa=1&amp;vcp=1&amp;pid=a120cf2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224157"/>
              </p:ext>
            </p:extLst>
          </p:nvPr>
        </p:nvGraphicFramePr>
        <p:xfrm>
          <a:off x="539496" y="2098992"/>
          <a:ext cx="11112602" cy="3364612"/>
        </p:xfrm>
        <a:graphic>
          <a:graphicData uri="http://schemas.openxmlformats.org/drawingml/2006/table">
            <a:tbl>
              <a:tblPr/>
              <a:tblGrid>
                <a:gridCol w="206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2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Steps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4.Quickly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completely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Result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disappears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M_7_BD.78_7#3c7a63c91?colgroup=5,24&amp;vaa=1&amp;vcp=1&amp;pid=a120cf2d7&amp;color=0,0,0&amp;mp=1&amp;vtp=1&amp;vaab=1&amp;bt=1&amp;bbb=1">
            <a:extLst>
              <a:ext uri="{FF2B5EF4-FFF2-40B4-BE49-F238E27FC236}">
                <a16:creationId xmlns:a16="http://schemas.microsoft.com/office/drawing/2014/main" id="{794C2746-3AEA-F6C2-C42A-A7BE7B0DDB26}"/>
              </a:ext>
            </a:extLst>
          </p:cNvPr>
          <p:cNvSpPr txBox="1"/>
          <p:nvPr/>
        </p:nvSpPr>
        <p:spPr>
          <a:xfrm>
            <a:off x="10933953" y="1390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9_1#541c71309?vaa=1&amp;vcp=1&amp;pid=3c7a63c91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8_AN.1_1#541c71309.bracket?vaa=1&amp;vcp=1&amp;pid=3c7a63c91&amp;color=0,0,0&amp;vpa=26&amp;vtp=1&amp;vaab=1"/>
          <p:cNvSpPr/>
          <p:nvPr/>
        </p:nvSpPr>
        <p:spPr>
          <a:xfrm>
            <a:off x="8361903" y="534842"/>
            <a:ext cx="51593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C_8_BD.79_2#541c71309.choices?vaa=1&amp;vcp=1&amp;pid=3c7a63c91&amp;color=0,0,0&amp;vtp=1&amp;vaab=1&amp;bbb=1"/>
          <p:cNvSpPr/>
          <p:nvPr/>
        </p:nvSpPr>
        <p:spPr>
          <a:xfrm>
            <a:off x="539496" y="114723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.Trees.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8_BD.81_1#479f416cd?vaa=1&amp;vcp=1&amp;pid=3c7a63c91&amp;color=0,0,0&amp;vtp=1&amp;vaab=1&amp;bbb=1&amp;hb=1"/>
          <p:cNvSpPr/>
          <p:nvPr/>
        </p:nvSpPr>
        <p:spPr>
          <a:xfrm>
            <a:off x="539496" y="1750295"/>
            <a:ext cx="11109960" cy="114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8_AN.2_1#479f416cd.bracket?vaa=1&amp;vcp=1&amp;pid=3c7a63c91&amp;color=0,0,0&amp;vpa=27&amp;vtp=1&amp;vaab=1"/>
          <p:cNvSpPr/>
          <p:nvPr/>
        </p:nvSpPr>
        <p:spPr>
          <a:xfrm>
            <a:off x="2570703" y="2353037"/>
            <a:ext cx="495300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C_8_BD.81_2#479f416cd.choices?vaa=1&amp;vcp=1&amp;pid=3c7a63c91&amp;color=0,0,0&amp;vtp=1&amp;vaab=1&amp;bbb=1"/>
          <p:cNvSpPr/>
          <p:nvPr/>
        </p:nvSpPr>
        <p:spPr>
          <a:xfrm>
            <a:off x="539496" y="297438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C_8_BD.83_1#c02a2bbbf?sp=1&amp;vaa=1&amp;vcp=1&amp;pid=3c7a63c91&amp;color=0,0,0&amp;vtp=1&amp;vaab=1&amp;bbb=1"/>
          <p:cNvSpPr/>
          <p:nvPr/>
        </p:nvSpPr>
        <p:spPr>
          <a:xfrm>
            <a:off x="539496" y="357712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cloud”?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9" name="QC_8_BD.83_1#c02a2bbbf?vaa=1&amp;vcp=1&amp;pid=3c7a63c91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72" y="4111162"/>
            <a:ext cx="661111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83_2#c02a2bbbf?vaa=1&amp;vcp=1&amp;pid=3c7a63c91&amp;color=0,0,0&amp;vtp=1&amp;vaab=1&amp;bbb=1"/>
          <p:cNvSpPr/>
          <p:nvPr/>
        </p:nvSpPr>
        <p:spPr>
          <a:xfrm>
            <a:off x="539496" y="4114591"/>
            <a:ext cx="11109960" cy="1730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fontAlgn="b">
              <a:lnSpc>
                <a:spcPts val="16700"/>
              </a:lnSpc>
            </a:pPr>
            <a:r>
              <a:rPr lang="en-US" altLang="zh-CN" sz="93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  <p:sp>
        <p:nvSpPr>
          <p:cNvPr id="11" name="QC_8_AN.84_1#c02a2bbbf.bracket?vaa=1&amp;vcp=1&amp;pid=3c7a63c91&amp;color=0,0,0&amp;vpa=28&amp;vtp=1&amp;vaab=1"/>
          <p:cNvSpPr/>
          <p:nvPr/>
        </p:nvSpPr>
        <p:spPr>
          <a:xfrm>
            <a:off x="7445914" y="5337157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C_8_BD.83_3#c02a2bbbf.choices?vaa=1&amp;vcp=1&amp;pid=3c7a63c91&amp;color=0,0,0&amp;vtp=1&amp;vaab=1&amp;bbb=1"/>
          <p:cNvSpPr/>
          <p:nvPr/>
        </p:nvSpPr>
        <p:spPr>
          <a:xfrm>
            <a:off x="539496" y="5854809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.①②③⑤④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B.①③⑤②④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.①⑤②③④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5_1#4d6372444?vaa=1&amp;vcp=1&amp;pid=3c7a63c91&amp;color=0,0,0&amp;vtp=1&amp;vaab=1&amp;bt=1&amp;bbb=1"/>
          <p:cNvSpPr/>
          <p:nvPr/>
        </p:nvSpPr>
        <p:spPr>
          <a:xfrm>
            <a:off x="539496" y="5036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4d6372444.bracket?vaa=1&amp;vcp=1&amp;pid=3c7a63c91&amp;color=0,0,0&amp;vpa=29&amp;vtp=1&amp;vaab=1"/>
          <p:cNvSpPr/>
          <p:nvPr/>
        </p:nvSpPr>
        <p:spPr>
          <a:xfrm>
            <a:off x="6861714" y="490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85_2#4d6372444.choices?vaa=1&amp;vcp=1&amp;pid=3c7a63c91&amp;color=0,0,0&amp;vtp=1&amp;vaab=1&amp;bbb=1"/>
          <p:cNvSpPr/>
          <p:nvPr/>
        </p:nvSpPr>
        <p:spPr>
          <a:xfrm>
            <a:off x="539496" y="11359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5" name="QC_8_BD.87_1#ebb5aa564?vaa=1&amp;vcp=1&amp;pid=3c7a63c91&amp;color=0,0,0&amp;vtp=1&amp;vaab=1&amp;bbb=1"/>
          <p:cNvSpPr/>
          <p:nvPr/>
        </p:nvSpPr>
        <p:spPr>
          <a:xfrm>
            <a:off x="539496" y="30585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88_1#ebb5aa564.bracket?vaa=1&amp;vcp=1&amp;pid=3c7a63c91&amp;color=0,0,0&amp;vpa=30&amp;vtp=1&amp;vaab=1"/>
          <p:cNvSpPr/>
          <p:nvPr/>
        </p:nvSpPr>
        <p:spPr>
          <a:xfrm>
            <a:off x="7593553" y="30451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87_2#ebb5aa564.choices?vaa=1&amp;vcp=1&amp;pid=3c7a63c91&amp;color=0,0,0&amp;vtp=1&amp;vaab=1&amp;bbb=1"/>
          <p:cNvSpPr/>
          <p:nvPr/>
        </p:nvSpPr>
        <p:spPr>
          <a:xfrm>
            <a:off x="539496" y="36879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storybook.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</p:txBody>
      </p:sp>
      <p:sp>
        <p:nvSpPr>
          <p:cNvPr id="8" name="QM_7_BD.78_1#3c7a63c91?vaa=1&amp;vcp=1&amp;pid=a120cf2d7&amp;color=0,0,0&amp;vtp=1&amp;vaab=1&amp;bbb=1">
            <a:extLst>
              <a:ext uri="{FF2B5EF4-FFF2-40B4-BE49-F238E27FC236}">
                <a16:creationId xmlns:a16="http://schemas.microsoft.com/office/drawing/2014/main" id="{77B1E61E-036A-AD2B-CA07-8C0544E7F575}"/>
              </a:ext>
            </a:extLst>
          </p:cNvPr>
          <p:cNvSpPr/>
          <p:nvPr/>
        </p:nvSpPr>
        <p:spPr>
          <a:xfrm>
            <a:off x="539496" y="56585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9_1#4278b7392?vaa=1&amp;vcp=1&amp;pid=a120cf2d7&amp;color=0,0,0&amp;vtp=1&amp;vaab=1&amp;bt=1&amp;bbb=1"/>
          <p:cNvSpPr/>
          <p:nvPr/>
        </p:nvSpPr>
        <p:spPr>
          <a:xfrm>
            <a:off x="539496" y="12031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（2024·黑龙江龙东地区·中考题改编）</a:t>
            </a:r>
            <a:endParaRPr lang="en-US" altLang="zh-CN" sz="2800" dirty="0"/>
          </a:p>
        </p:txBody>
      </p:sp>
      <p:graphicFrame>
        <p:nvGraphicFramePr>
          <p:cNvPr id="54" name="QM_7_BD.89_2#4278b7392?colgroup=7,9,12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052348"/>
              </p:ext>
            </p:extLst>
          </p:nvPr>
        </p:nvGraphicFramePr>
        <p:xfrm>
          <a:off x="539496" y="1884807"/>
          <a:ext cx="11073384" cy="1079120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人类发明与创新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7" name="QM_7_BD.89_3#4278b7392?colgroup=4,24&amp;vaa=1&amp;vcp=1&amp;pid=a120cf2d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535355"/>
              </p:ext>
            </p:extLst>
          </p:nvPr>
        </p:nvGraphicFramePr>
        <p:xfrm>
          <a:off x="539496" y="3091307"/>
          <a:ext cx="11082528" cy="2550160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070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400"/>
                        </a:lnSpc>
                      </a:pPr>
                      <a:r>
                        <a:rPr lang="en-US" altLang="zh-CN" sz="5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inventor.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307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8900"/>
                        </a:lnSpc>
                      </a:pPr>
                      <a:r>
                        <a:rPr lang="en-US" altLang="zh-CN" sz="5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created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Luban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M_7_BD.89_4#4278b7392.table_image?tii=2&amp;vaa=1&amp;vcp=1&amp;pid=a120cf2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0996" y="3209925"/>
            <a:ext cx="77724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M_7_BD.89_5#4278b7392.table_image?tii=3&amp;vaa=1&amp;vcp=1&amp;pid=a120cf2d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4517009"/>
            <a:ext cx="1033272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QM_7_BD.89_6#4278b7392?colgroup=4,24&amp;vaa=1&amp;vcp=1&amp;pid=a120cf2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406154"/>
              </p:ext>
            </p:extLst>
          </p:nvPr>
        </p:nvGraphicFramePr>
        <p:xfrm>
          <a:off x="539496" y="2039874"/>
          <a:ext cx="11082528" cy="3482848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7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8500"/>
                        </a:lnSpc>
                      </a:pPr>
                      <a:r>
                        <a:rPr lang="en-US" altLang="zh-CN" sz="4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700"/>
                        </a:lnSpc>
                      </a:pPr>
                      <a:r>
                        <a:rPr lang="en-US" altLang="zh-CN" sz="5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（被子）,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created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properly.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surfaces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（平整的表面）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wood.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M_7_BD.89_7#4278b7392.table_image?tii=4&amp;vaa=1&amp;vcp=1&amp;pid=a120cf2d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984" y="2158492"/>
            <a:ext cx="969264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89_8#4278b7392.table_image?tii=5&amp;vaa=1&amp;vcp=1&amp;pid=a120cf2d7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32" y="3831336"/>
            <a:ext cx="1344168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7_BD.89_6#4278b7392?colgroup=4,24&amp;vaa=1&amp;vcp=1&amp;pid=a120cf2d7&amp;color=0,0,0&amp;mp=1&amp;vtp=1&amp;vaab=1&amp;bt=1&amp;bbb=1">
            <a:extLst>
              <a:ext uri="{FF2B5EF4-FFF2-40B4-BE49-F238E27FC236}">
                <a16:creationId xmlns:a16="http://schemas.microsoft.com/office/drawing/2014/main" id="{62DD7A24-7376-5EE4-87E4-5DDA6F1D312E}"/>
              </a:ext>
            </a:extLst>
          </p:cNvPr>
          <p:cNvSpPr txBox="1"/>
          <p:nvPr/>
        </p:nvSpPr>
        <p:spPr>
          <a:xfrm>
            <a:off x="10903879" y="13314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vcp=1&amp;pid=f3fa22380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同学们要提高英语阅读理解的能力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，关键在于平时要多读一些适合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自己实际水平的英语短文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，聚沙成塔，积少成多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。大量的阅读不仅能增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加和巩固自己的词汇量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，增强语感，而且能扩大知识面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，这样做题时才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会得心应手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，考出理想的好成绩。除此之外，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掌握一些正确的答题技巧，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对提高阅读成绩往往有着事半功倍的效果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0_1#10c28b103?vaa=1&amp;vcp=1&amp;pid=4278b7392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91_1#10c28b103.bracket?vaa=1&amp;vcp=1&amp;pid=4278b7392&amp;color=0,0,0&amp;mp=1&amp;vpa=31&amp;vtp=1&amp;vaab=1"/>
          <p:cNvSpPr/>
          <p:nvPr/>
        </p:nvSpPr>
        <p:spPr>
          <a:xfrm>
            <a:off x="7555453" y="2156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90_2#10c28b103.choices?vaa=1&amp;vcp=1&amp;pid=4278b7392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2_1#98b32d093?vaa=1&amp;vcp=1&amp;pid=4278b7392&amp;color=0,0,0&amp;mp=1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98b32d093.bracket?vaa=1&amp;vcp=1&amp;pid=4278b7392&amp;color=0,0,0&amp;mp=1&amp;vpa=32&amp;vtp=1&amp;vaab=1"/>
          <p:cNvSpPr/>
          <p:nvPr/>
        </p:nvSpPr>
        <p:spPr>
          <a:xfrm>
            <a:off x="6293390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92_2#98b32d093.choices?vaa=1&amp;vcp=1&amp;pid=4278b7392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leaf.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Lock.</a:t>
            </a:r>
            <a:endParaRPr lang="en-US" altLang="zh-CN" sz="2800" dirty="0"/>
          </a:p>
        </p:txBody>
      </p:sp>
      <p:sp>
        <p:nvSpPr>
          <p:cNvPr id="5" name="QC_8_BD.94_1#b3ba3c069?vaa=1&amp;vcp=1&amp;pid=4278b7392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95_1#b3ba3c069.bracket?vaa=1&amp;vcp=1&amp;pid=4278b7392&amp;color=0,0,0&amp;vpa=33&amp;vtp=1&amp;vaab=1"/>
          <p:cNvSpPr/>
          <p:nvPr/>
        </p:nvSpPr>
        <p:spPr>
          <a:xfrm>
            <a:off x="7060153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94_2#b3ba3c069.choices?vaa=1&amp;vcp=1&amp;pid=4278b7392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quilt.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6_1#3851ff134?vaa=1&amp;vcp=1&amp;pid=4278b7392&amp;color=0,0,0&amp;mp=1&amp;vtp=1&amp;vaab=1&amp;bt=1&amp;bbb=1"/>
          <p:cNvSpPr/>
          <p:nvPr/>
        </p:nvSpPr>
        <p:spPr>
          <a:xfrm>
            <a:off x="539496" y="612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3851ff134.bracket?vaa=1&amp;vcp=1&amp;pid=4278b7392&amp;color=0,0,0&amp;mp=1&amp;vpa=34&amp;vtp=1&amp;vaab=1"/>
          <p:cNvSpPr/>
          <p:nvPr/>
        </p:nvSpPr>
        <p:spPr>
          <a:xfrm>
            <a:off x="5226018" y="5993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96_2#3851ff134.choices?vaa=1&amp;vcp=1&amp;pid=4278b7392&amp;color=0,0,0&amp;vtp=1&amp;vaab=1&amp;bbb=1"/>
          <p:cNvSpPr/>
          <p:nvPr/>
        </p:nvSpPr>
        <p:spPr>
          <a:xfrm>
            <a:off x="539496" y="12449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A.Sawing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flat.</a:t>
            </a:r>
            <a:endParaRPr lang="en-US" altLang="zh-CN" sz="2800" dirty="0"/>
          </a:p>
        </p:txBody>
      </p:sp>
      <p:sp>
        <p:nvSpPr>
          <p:cNvPr id="5" name="QC_8_BD.98_1#c2f70f89c?vaa=1&amp;vcp=1&amp;pid=4278b7392&amp;color=0,0,0&amp;vtp=1&amp;vaab=1&amp;bbb=1&amp;hb=1"/>
          <p:cNvSpPr/>
          <p:nvPr/>
        </p:nvSpPr>
        <p:spPr>
          <a:xfrm>
            <a:off x="539496" y="31753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99_1#c2f70f89c.bracket?vaa=1&amp;vcp=1&amp;pid=4278b7392&amp;color=0,0,0&amp;vpa=35&amp;vtp=1&amp;vaab=1"/>
          <p:cNvSpPr/>
          <p:nvPr/>
        </p:nvSpPr>
        <p:spPr>
          <a:xfrm>
            <a:off x="1821403" y="38097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98_2#c2f70f89c.choices?vaa=1&amp;vcp=1&amp;pid=4278b7392&amp;color=0,0,0&amp;vtp=1&amp;vaab=1&amp;bbb=1"/>
          <p:cNvSpPr/>
          <p:nvPr/>
        </p:nvSpPr>
        <p:spPr>
          <a:xfrm>
            <a:off x="539496" y="4444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71620" algn="l"/>
                <a:tab pos="7622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.Brave.</a:t>
            </a:r>
            <a:endParaRPr lang="en-US" altLang="zh-CN" sz="2800" dirty="0"/>
          </a:p>
        </p:txBody>
      </p:sp>
      <p:sp>
        <p:nvSpPr>
          <p:cNvPr id="8" name="QM_7_BD.89_1#4278b7392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CE300DBD-EE91-2A0F-6CE6-4CEEFD32DC51}"/>
              </a:ext>
            </a:extLst>
          </p:cNvPr>
          <p:cNvSpPr/>
          <p:nvPr/>
        </p:nvSpPr>
        <p:spPr>
          <a:xfrm>
            <a:off x="539496" y="5333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0_1#b42cc792b?vaa=1&amp;vcp=1&amp;pid=a120cf2d7&amp;color=0,0,0&amp;vtp=1&amp;vaab=1&amp;bt=1&amp;bbb=1"/>
          <p:cNvSpPr/>
          <p:nvPr/>
        </p:nvSpPr>
        <p:spPr>
          <a:xfrm>
            <a:off x="539496" y="1522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endParaRPr lang="en-US" altLang="zh-CN" sz="2800" dirty="0"/>
          </a:p>
        </p:txBody>
      </p:sp>
      <p:graphicFrame>
        <p:nvGraphicFramePr>
          <p:cNvPr id="59" name="QM_7_BD.100_2#b42cc792b?colgroup=7,9,12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509844"/>
              </p:ext>
            </p:extLst>
          </p:nvPr>
        </p:nvGraphicFramePr>
        <p:xfrm>
          <a:off x="539496" y="2204561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身份认同与文化自信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00_3#b42cc792b?vaa=1&amp;vcp=1&amp;pid=a120cf2d7&amp;color=0,0,0&amp;vtp=1&amp;vaab=1&amp;bbb=1&amp;hb=1"/>
          <p:cNvSpPr/>
          <p:nvPr/>
        </p:nvSpPr>
        <p:spPr>
          <a:xfrm>
            <a:off x="539496" y="34745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（遗址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0_4#b42cc792b?sp=1&amp;vaa=1&amp;vcp=1&amp;pid=a120cf2d7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（大运河）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2,500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transport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（交通）.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Beijing-Hangzhou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0_5#b42cc792b?sp=1&amp;vaa=1&amp;vcp=1&amp;pid=a120cf2d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Ruins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（三星堆遗迹）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artifacts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（文物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Archaeologists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（考古学家）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11,700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unusual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artifacts.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Kingdom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蜀国）.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artifacts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（联系）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0_6#b42cc792b?sp=1&amp;vaa=1&amp;vcp=1&amp;pid=a120cf2d7&amp;color=0,0,0&amp;vtp=1&amp;vaab=1&amp;bt=1&amp;bbb=1&amp;hb=1"/>
          <p:cNvSpPr/>
          <p:nvPr/>
        </p:nvSpPr>
        <p:spPr>
          <a:xfrm>
            <a:off x="539496" y="896557"/>
            <a:ext cx="11109960" cy="5101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Longmen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Grottoes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（龙门石窟）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Luoyang,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Buddhist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（佛教）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statues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（雕像）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Buddhist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statues.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1_1#f44e29b59?vaa=1&amp;vcp=1&amp;pid=b42cc792b&amp;color=0,0,0&amp;vtp=1&amp;vaab=1&amp;bt=1&amp;bbb=1"/>
          <p:cNvSpPr/>
          <p:nvPr/>
        </p:nvSpPr>
        <p:spPr>
          <a:xfrm>
            <a:off x="539496" y="5760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f44e29b59.bracket?vaa=1&amp;vcp=1&amp;pid=b42cc792b&amp;color=0,0,0&amp;vpa=36&amp;vtp=1&amp;vaab=1"/>
          <p:cNvSpPr/>
          <p:nvPr/>
        </p:nvSpPr>
        <p:spPr>
          <a:xfrm>
            <a:off x="8420639" y="5627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01_2#f44e29b59.choices?vaa=1&amp;vcp=1&amp;pid=b42cc792b&amp;color=0,0,0&amp;vtp=1&amp;vaab=1&amp;bbb=1"/>
          <p:cNvSpPr/>
          <p:nvPr/>
        </p:nvSpPr>
        <p:spPr>
          <a:xfrm>
            <a:off x="539496" y="1200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.Four.</a:t>
            </a:r>
            <a:endParaRPr lang="en-US" altLang="zh-CN" sz="2800" dirty="0"/>
          </a:p>
        </p:txBody>
      </p:sp>
      <p:sp>
        <p:nvSpPr>
          <p:cNvPr id="5" name="QC_8_BD.103_1#d976aabbd?vaa=1&amp;vcp=1&amp;pid=b42cc792b&amp;color=0,0,0&amp;vtp=1&amp;vaab=1&amp;bbb=1&amp;hb=1"/>
          <p:cNvSpPr/>
          <p:nvPr/>
        </p:nvSpPr>
        <p:spPr>
          <a:xfrm>
            <a:off x="539496" y="1830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Ruins,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_1#d976aabbd.bracket?vaa=1&amp;vcp=1&amp;pid=b42cc792b&amp;color=0,0,0&amp;vpa=37&amp;vtp=1&amp;vaab=1"/>
          <p:cNvSpPr/>
          <p:nvPr/>
        </p:nvSpPr>
        <p:spPr>
          <a:xfrm>
            <a:off x="2169064" y="2464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03_2#d976aabbd.choices?vaa=1&amp;vcp=1&amp;pid=b42cc792b&amp;color=0,0,0&amp;vtp=1&amp;vaab=1&amp;bbb=1"/>
          <p:cNvSpPr/>
          <p:nvPr/>
        </p:nvSpPr>
        <p:spPr>
          <a:xfrm>
            <a:off x="539496" y="30991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.Henan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B.Sichuan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.Zhejiang</a:t>
            </a:r>
            <a:endParaRPr lang="en-US" altLang="zh-CN" sz="2800" dirty="0"/>
          </a:p>
        </p:txBody>
      </p:sp>
      <p:sp>
        <p:nvSpPr>
          <p:cNvPr id="8" name="QC_8_BD.105_1#81f015837?vaa=1&amp;vcp=1&amp;pid=b42cc792b&amp;color=0,0,0&amp;vtp=1&amp;vaab=1&amp;bbb=1"/>
          <p:cNvSpPr/>
          <p:nvPr/>
        </p:nvSpPr>
        <p:spPr>
          <a:xfrm>
            <a:off x="539496" y="3720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106_1#81f015837.bracket?vaa=1&amp;vcp=1&amp;pid=b42cc792b&amp;color=0,0,0&amp;vpa=38&amp;vtp=1&amp;vaab=1"/>
          <p:cNvSpPr/>
          <p:nvPr/>
        </p:nvSpPr>
        <p:spPr>
          <a:xfrm>
            <a:off x="8911749" y="37075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105_2#81f015837.choices?vaa=1&amp;vcp=1&amp;pid=b42cc792b&amp;color=0,0,0&amp;vtp=1&amp;vaab=1&amp;bbb=1"/>
          <p:cNvSpPr/>
          <p:nvPr/>
        </p:nvSpPr>
        <p:spPr>
          <a:xfrm>
            <a:off x="539496" y="43503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Sanxingdui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Ruins.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Grottoes.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7_1#563805779?vaa=1&amp;vcp=1&amp;pid=b42cc792b&amp;color=0,0,0&amp;vtp=1&amp;vaab=1&amp;bt=1&amp;bbb=1"/>
          <p:cNvSpPr/>
          <p:nvPr/>
        </p:nvSpPr>
        <p:spPr>
          <a:xfrm>
            <a:off x="539496" y="8853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（作用）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563805779.bracket?vaa=1&amp;vcp=1&amp;pid=b42cc792b&amp;color=0,0,0&amp;vpa=39&amp;vtp=1&amp;vaab=1"/>
          <p:cNvSpPr/>
          <p:nvPr/>
        </p:nvSpPr>
        <p:spPr>
          <a:xfrm>
            <a:off x="9154064" y="8720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07_2#563805779.choices?vaa=1&amp;vcp=1&amp;pid=b42cc792b&amp;color=0,0,0&amp;vtp=1&amp;vaab=1&amp;bbb=1"/>
          <p:cNvSpPr/>
          <p:nvPr/>
        </p:nvSpPr>
        <p:spPr>
          <a:xfrm>
            <a:off x="539496" y="15176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transport.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Buddhist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endParaRPr lang="en-US" altLang="zh-CN" sz="2800" dirty="0"/>
          </a:p>
        </p:txBody>
      </p:sp>
      <p:sp>
        <p:nvSpPr>
          <p:cNvPr id="5" name="QC_8_BD.109_1#54beab9ee?vaa=1&amp;vcp=1&amp;pid=b42cc792b&amp;color=0,0,0&amp;vtp=1&amp;vaab=1&amp;bbb=1"/>
          <p:cNvSpPr/>
          <p:nvPr/>
        </p:nvSpPr>
        <p:spPr>
          <a:xfrm>
            <a:off x="539496" y="34402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10_1#54beab9ee.bracket?vaa=1&amp;vcp=1&amp;pid=b42cc792b&amp;color=0,0,0&amp;vpa=40&amp;vtp=1&amp;vaab=1"/>
          <p:cNvSpPr/>
          <p:nvPr/>
        </p:nvSpPr>
        <p:spPr>
          <a:xfrm>
            <a:off x="10057353" y="34268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09_2#54beab9ee.choices?vaa=1&amp;vcp=1&amp;pid=b42cc792b&amp;color=0,0,0&amp;vtp=1&amp;vaab=1&amp;bbb=1"/>
          <p:cNvSpPr/>
          <p:nvPr/>
        </p:nvSpPr>
        <p:spPr>
          <a:xfrm>
            <a:off x="539496" y="40618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.Music.</a:t>
            </a:r>
            <a:endParaRPr lang="en-US" altLang="zh-CN" sz="2800" dirty="0"/>
          </a:p>
        </p:txBody>
      </p:sp>
      <p:sp>
        <p:nvSpPr>
          <p:cNvPr id="8" name="QM_7_BD.100_1#b42cc792b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B5324BCB-86C9-C89E-2DAE-933A26329995}"/>
              </a:ext>
            </a:extLst>
          </p:cNvPr>
          <p:cNvSpPr/>
          <p:nvPr/>
        </p:nvSpPr>
        <p:spPr>
          <a:xfrm>
            <a:off x="539496" y="4758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1#81c176341?vaa=1&amp;vcp=1&amp;pid=a120cf2d7&amp;color=0,0,0&amp;vtp=1&amp;vaab=1&amp;bt=1&amp;bbb=1"/>
          <p:cNvSpPr/>
          <p:nvPr/>
        </p:nvSpPr>
        <p:spPr>
          <a:xfrm>
            <a:off x="539496" y="1202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endParaRPr lang="en-US" altLang="zh-CN" sz="2800" dirty="0"/>
          </a:p>
        </p:txBody>
      </p:sp>
      <p:graphicFrame>
        <p:nvGraphicFramePr>
          <p:cNvPr id="65" name="QM_7_BD.111_2#81c176341?colgroup=7,9,12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403951"/>
              </p:ext>
            </p:extLst>
          </p:nvPr>
        </p:nvGraphicFramePr>
        <p:xfrm>
          <a:off x="539496" y="1884521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身份认同与文化自信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11_3#81c176341?vaa=1&amp;vcp=1&amp;pid=a120cf2d7&amp;color=0,0,0&amp;vtp=1&amp;vaab=1&amp;bbb=1&amp;hb=1"/>
          <p:cNvSpPr/>
          <p:nvPr/>
        </p:nvSpPr>
        <p:spPr>
          <a:xfrm>
            <a:off x="539496" y="31545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卫星）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spaceships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inspired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（赋予灵感）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vcp=1&amp;pid=f3fa22380&amp;color=0,0,0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阅读理解常用的答题技巧如下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1.阅读题目，了解问题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先阅读题目，了解题目的要求，然后带着问题阅读，寻找答案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4#81c176341?vaa=1&amp;vcp=1&amp;pid=a120cf2d7&amp;color=0,0,0&amp;mp=1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Flies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circle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（巡视器）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partner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5#81c176341?vaa=1&amp;vcp=1&amp;pid=a120cf2d7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“visit”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6#81c176341?vaa=1&amp;vcp=1&amp;pid=a120cf2d7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Mozi,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quantum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（量子）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Mozi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quantum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7#81c176341?vaa=1&amp;vcp=1&amp;pid=a120cf2d7&amp;color=0,0,0&amp;mp=1&amp;vtp=1&amp;vaab=1&amp;bt=1&amp;bbb=1&amp;hb=1"/>
          <p:cNvSpPr/>
          <p:nvPr/>
        </p:nvSpPr>
        <p:spPr>
          <a:xfrm>
            <a:off x="539496" y="8937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endParaRPr lang="en-US" altLang="zh-CN" sz="2800" dirty="0"/>
          </a:p>
        </p:txBody>
      </p:sp>
      <p:sp>
        <p:nvSpPr>
          <p:cNvPr id="3" name="QC_8_BD.112_1#3e8539b5a?sp=1&amp;vaa=1&amp;vcp=1&amp;pid=81c176341&amp;color=0,0,0&amp;vtp=1&amp;vaab=1&amp;bt=1&amp;bbb=1&amp;hb=1">
            <a:extLst>
              <a:ext uri="{FF2B5EF4-FFF2-40B4-BE49-F238E27FC236}">
                <a16:creationId xmlns:a16="http://schemas.microsoft.com/office/drawing/2014/main" id="{876540C9-C909-12F8-28EB-6B3A36433733}"/>
              </a:ext>
            </a:extLst>
          </p:cNvPr>
          <p:cNvSpPr/>
          <p:nvPr/>
        </p:nvSpPr>
        <p:spPr>
          <a:xfrm>
            <a:off x="539496" y="28220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satellites.(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3_1#3e8539b5a.bracket?vaa=1&amp;vcp=1&amp;pid=81c176341&amp;color=0,0,0&amp;vpa=41&amp;vtp=1&amp;vaab=1">
            <a:extLst>
              <a:ext uri="{FF2B5EF4-FFF2-40B4-BE49-F238E27FC236}">
                <a16:creationId xmlns:a16="http://schemas.microsoft.com/office/drawing/2014/main" id="{FECCADF4-9BC7-408F-AC25-AB8944C4233C}"/>
              </a:ext>
            </a:extLst>
          </p:cNvPr>
          <p:cNvSpPr/>
          <p:nvPr/>
        </p:nvSpPr>
        <p:spPr>
          <a:xfrm>
            <a:off x="2145253" y="34564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2_2#3e8539b5a?vaa=1&amp;vcp=1&amp;pid=81c176341&amp;color=0,0,0&amp;vtp=1&amp;vaab=1&amp;bbb=1">
            <a:extLst>
              <a:ext uri="{FF2B5EF4-FFF2-40B4-BE49-F238E27FC236}">
                <a16:creationId xmlns:a16="http://schemas.microsoft.com/office/drawing/2014/main" id="{DE48C0E4-6B46-C8C7-0964-169DF18337AB}"/>
              </a:ext>
            </a:extLst>
          </p:cNvPr>
          <p:cNvSpPr/>
          <p:nvPr/>
        </p:nvSpPr>
        <p:spPr>
          <a:xfrm>
            <a:off x="539496" y="41039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④popular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inventions</a:t>
            </a:r>
            <a:endParaRPr lang="en-US" altLang="zh-CN" sz="2800" dirty="0"/>
          </a:p>
        </p:txBody>
      </p:sp>
      <p:sp>
        <p:nvSpPr>
          <p:cNvPr id="6" name="QC_8_BD.112_3#3e8539b5a.choices?vaa=1&amp;vcp=1&amp;pid=81c176341&amp;color=0,0,0&amp;vtp=1&amp;vaab=1&amp;bbb=1">
            <a:extLst>
              <a:ext uri="{FF2B5EF4-FFF2-40B4-BE49-F238E27FC236}">
                <a16:creationId xmlns:a16="http://schemas.microsoft.com/office/drawing/2014/main" id="{2A39DFDE-45EA-4D96-E2CB-5779EE34CF4C}"/>
              </a:ext>
            </a:extLst>
          </p:cNvPr>
          <p:cNvSpPr/>
          <p:nvPr/>
        </p:nvSpPr>
        <p:spPr>
          <a:xfrm>
            <a:off x="539496" y="53731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4_1#f77b2c686?vaa=1&amp;vcp=1&amp;pid=81c176341&amp;color=0,0,0&amp;mp=1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f77b2c686.bracket?vaa=1&amp;vcp=1&amp;pid=81c176341&amp;color=0,0,0&amp;mp=1&amp;vpa=42&amp;vtp=1&amp;vaab=1"/>
          <p:cNvSpPr/>
          <p:nvPr/>
        </p:nvSpPr>
        <p:spPr>
          <a:xfrm>
            <a:off x="10671714" y="8611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14_2#f77b2c686.choices?vaa=1&amp;vcp=1&amp;pid=81c176341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“visits”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scientists.</a:t>
            </a:r>
            <a:endParaRPr lang="en-US" altLang="zh-CN" sz="2800" dirty="0"/>
          </a:p>
        </p:txBody>
      </p:sp>
      <p:sp>
        <p:nvSpPr>
          <p:cNvPr id="5" name="QC_8_BD.116_1#7676a6bb1?vaa=1&amp;vcp=1&amp;pid=81c176341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17_1#7676a6bb1.bracket?vaa=1&amp;vcp=1&amp;pid=81c176341&amp;color=0,0,0&amp;vpa=43&amp;vtp=1&amp;vaab=1"/>
          <p:cNvSpPr/>
          <p:nvPr/>
        </p:nvSpPr>
        <p:spPr>
          <a:xfrm>
            <a:off x="9928764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16_2#7676a6bb1.choices?vaa=1&amp;vcp=1&amp;pid=81c176341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8_1#7bcc1b422?sp=1&amp;vaa=1&amp;vcp=1&amp;pid=81c176341&amp;color=0,0,0&amp;vtp=1&amp;vaab=1&amp;bt=1&amp;bbb=1"/>
          <p:cNvSpPr/>
          <p:nvPr/>
        </p:nvSpPr>
        <p:spPr>
          <a:xfrm>
            <a:off x="539496" y="5490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structure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①=Paragraph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②=Paragraph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19_1#7bcc1b422.bracket?vaa=1&amp;vcp=1&amp;pid=81c176341&amp;color=0,0,0&amp;vpa=44&amp;vtp=1&amp;vaab=1"/>
          <p:cNvSpPr/>
          <p:nvPr/>
        </p:nvSpPr>
        <p:spPr>
          <a:xfrm>
            <a:off x="6677564" y="11834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18_2#7bcc1b422.choices?vaa=1&amp;vcp=1&amp;pid=81c176341&amp;color=0,0,0&amp;vtp=1&amp;vaab=1&amp;bbb=1"/>
          <p:cNvSpPr/>
          <p:nvPr/>
        </p:nvSpPr>
        <p:spPr>
          <a:xfrm>
            <a:off x="539496" y="1758965"/>
            <a:ext cx="11109960" cy="2002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900"/>
              </a:lnSpc>
              <a:tabLst>
                <a:tab pos="3889587" algn="l"/>
                <a:tab pos="7690273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100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100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100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8_BD.118_2#7bcc1b422.choice_image?vaa=1&amp;vcp=1&amp;pid=81c176341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463" y="1759473"/>
            <a:ext cx="178308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118_2#7bcc1b422.choice_image?vaa=1&amp;vcp=1&amp;pid=81c176341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6914" y="1759473"/>
            <a:ext cx="174650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18_2#7bcc1b422.choice_image?vaa=1&amp;vcp=1&amp;pid=81c176341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3739" y="1759473"/>
            <a:ext cx="156362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120_1#974508846?vaa=1&amp;vcp=1&amp;pid=81c176341&amp;color=0,0,0&amp;vtp=1&amp;vaab=1&amp;bt=1&amp;bbb=1">
            <a:extLst>
              <a:ext uri="{FF2B5EF4-FFF2-40B4-BE49-F238E27FC236}">
                <a16:creationId xmlns:a16="http://schemas.microsoft.com/office/drawing/2014/main" id="{5B11DCC9-726E-A7E1-CAD5-CD7DC0E67360}"/>
              </a:ext>
            </a:extLst>
          </p:cNvPr>
          <p:cNvSpPr/>
          <p:nvPr/>
        </p:nvSpPr>
        <p:spPr>
          <a:xfrm>
            <a:off x="539496" y="36534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121_1#974508846.bracket?vaa=1&amp;vcp=1&amp;pid=81c176341&amp;color=0,0,0&amp;vpa=45&amp;vtp=1&amp;vaab=1">
            <a:extLst>
              <a:ext uri="{FF2B5EF4-FFF2-40B4-BE49-F238E27FC236}">
                <a16:creationId xmlns:a16="http://schemas.microsoft.com/office/drawing/2014/main" id="{15B46D9B-7844-F999-53DB-03995795ACE7}"/>
              </a:ext>
            </a:extLst>
          </p:cNvPr>
          <p:cNvSpPr/>
          <p:nvPr/>
        </p:nvSpPr>
        <p:spPr>
          <a:xfrm>
            <a:off x="9897968" y="36400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120_2#974508846.choices?vaa=1&amp;vcp=1&amp;pid=81c176341&amp;color=0,0,0&amp;vtp=1&amp;vaab=1&amp;bbb=1">
            <a:extLst>
              <a:ext uri="{FF2B5EF4-FFF2-40B4-BE49-F238E27FC236}">
                <a16:creationId xmlns:a16="http://schemas.microsoft.com/office/drawing/2014/main" id="{36C30C59-C158-F3A3-128F-67434C5DD30F}"/>
              </a:ext>
            </a:extLst>
          </p:cNvPr>
          <p:cNvSpPr/>
          <p:nvPr/>
        </p:nvSpPr>
        <p:spPr>
          <a:xfrm>
            <a:off x="539496" y="42856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industry.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science.</a:t>
            </a:r>
            <a:endParaRPr lang="en-US" altLang="zh-CN" sz="2800" dirty="0"/>
          </a:p>
        </p:txBody>
      </p:sp>
      <p:sp>
        <p:nvSpPr>
          <p:cNvPr id="11" name="QM_7_BD.111_1#81c176341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09717380-40B3-06AE-5569-0F337E6C33C7}"/>
              </a:ext>
            </a:extLst>
          </p:cNvPr>
          <p:cNvSpPr/>
          <p:nvPr/>
        </p:nvSpPr>
        <p:spPr>
          <a:xfrm>
            <a:off x="539496" y="5826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2024·湖北·中考题改编）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1#074dc899e?vaa=1&amp;vcp=1&amp;pid=a120cf2d7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endParaRPr lang="en-US" altLang="zh-CN" sz="2800" dirty="0"/>
          </a:p>
        </p:txBody>
      </p:sp>
      <p:graphicFrame>
        <p:nvGraphicFramePr>
          <p:cNvPr id="74" name="QM_7_BD.122_2#074dc899e?colgroup=7,9,12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48625"/>
              </p:ext>
            </p:extLst>
          </p:nvPr>
        </p:nvGraphicFramePr>
        <p:xfrm>
          <a:off x="539496" y="1195180"/>
          <a:ext cx="11073384" cy="1145794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28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社会与文化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社会热点与国际事务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22_3#074dc899e?vaa=1&amp;vcp=1&amp;pid=a120cf2d7&amp;color=0,0,0&amp;vtp=1&amp;vaab=1&amp;bbb=1&amp;hb=1"/>
          <p:cNvSpPr/>
          <p:nvPr/>
        </p:nvSpPr>
        <p:spPr>
          <a:xfrm>
            <a:off x="539496" y="2477880"/>
            <a:ext cx="11109960" cy="3930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Wenchang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（月球探测器）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Earth-moon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trajectory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转移轨道）.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4#074dc899e?vaa=1&amp;vcp=1&amp;pid=a120cf2d7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（样本）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sample-return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sample-return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Soviet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（前苏联）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5#074dc899e?vaa=1&amp;vcp=1&amp;pid=a120cf2d7&amp;color=0,0,0&amp;mp=1&amp;vtp=1&amp;vaab=1&amp;bt=1&amp;bbb=1&amp;hb=1"/>
          <p:cNvSpPr/>
          <p:nvPr/>
        </p:nvSpPr>
        <p:spPr>
          <a:xfrm>
            <a:off x="539496" y="1863027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mysteries.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6#074dc899e?vaa=1&amp;vcp=1&amp;pid=a120cf2d7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volcanic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（火山的）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volcanoes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vcp=1&amp;pid=f3fa22380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快速浏览全文，了解文章大意，可避免断章取义，减少解题时的盲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目性。阅读时要抓住主题句和关键性词语，把握它们之间的联系，为解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题做好准备。作者的主要观点常融会贯穿于全文，考生应在理解全文的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基础上，对文章做出总结和概括性评价，分析作者的观点，推测作者的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写作意图。只有对事件发生的时间、地点、人物、因果、过程理解透彻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才能全面掌握全文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5_BD#5c2ed579f?vcp=1&amp;pid=f3fa22380&amp;color=0,0,0&amp;vtp=1&amp;vaab=1&amp;bt=1&amp;bbb=1">
            <a:extLst>
              <a:ext uri="{FF2B5EF4-FFF2-40B4-BE49-F238E27FC236}">
                <a16:creationId xmlns:a16="http://schemas.microsoft.com/office/drawing/2014/main" id="{C5F0A60C-DBA9-8E79-6756-4C84C0ECB161}"/>
              </a:ext>
            </a:extLst>
          </p:cNvPr>
          <p:cNvSpPr/>
          <p:nvPr/>
        </p:nvSpPr>
        <p:spPr>
          <a:xfrm>
            <a:off x="539496" y="1016710"/>
            <a:ext cx="11109960" cy="62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2.浏览全文，理解大意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7#074dc899e?vaa=1&amp;vcp=1&amp;pid=a120cf2d7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“Comparing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make-up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professor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3_1#f2b9d8773?vaa=1&amp;vcp=1&amp;pid=074dc899e&amp;color=0,0,0&amp;vtp=1&amp;vaab=1&amp;bt=1&amp;bbb=1"/>
          <p:cNvSpPr/>
          <p:nvPr/>
        </p:nvSpPr>
        <p:spPr>
          <a:xfrm>
            <a:off x="539496" y="1207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f2b9d8773.bracket?vaa=1&amp;vcp=1&amp;pid=074dc899e&amp;color=0,0,0&amp;vpa=46&amp;vtp=1&amp;vaab=1"/>
          <p:cNvSpPr/>
          <p:nvPr/>
        </p:nvSpPr>
        <p:spPr>
          <a:xfrm>
            <a:off x="8919114" y="11940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23_2#f2b9d8773.choices?vaa=1&amp;vcp=1&amp;pid=074dc899e&amp;color=0,0,0&amp;vtp=1&amp;vaab=1&amp;bbb=1"/>
          <p:cNvSpPr/>
          <p:nvPr/>
        </p:nvSpPr>
        <p:spPr>
          <a:xfrm>
            <a:off x="539496" y="18396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endParaRPr lang="en-US" altLang="zh-CN" sz="2800" dirty="0"/>
          </a:p>
        </p:txBody>
      </p:sp>
      <p:sp>
        <p:nvSpPr>
          <p:cNvPr id="5" name="QC_8_BD.125_1#2ac6572fc?vaa=1&amp;vcp=1&amp;pid=074dc899e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26_1#2ac6572fc.bracket?vaa=1&amp;vcp=1&amp;pid=074dc899e&amp;color=0,0,0&amp;vpa=47&amp;vtp=1&amp;vaab=1"/>
          <p:cNvSpPr/>
          <p:nvPr/>
        </p:nvSpPr>
        <p:spPr>
          <a:xfrm>
            <a:off x="1545178" y="44043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25_2#2ac6572fc.choices?vaa=1&amp;vcp=1&amp;pid=074dc899e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7_1#63f03ed75?vaa=1&amp;vcp=1&amp;pid=074dc899e&amp;color=0,0,0&amp;mp=1&amp;vtp=1&amp;vaab=1&amp;bt=1&amp;bbb=1"/>
          <p:cNvSpPr/>
          <p:nvPr/>
        </p:nvSpPr>
        <p:spPr>
          <a:xfrm>
            <a:off x="539496" y="9230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8_1#63f03ed75.bracket?vaa=1&amp;vcp=1&amp;pid=074dc899e&amp;color=0,0,0&amp;mp=1&amp;vpa=48&amp;vtp=1&amp;vaab=1"/>
          <p:cNvSpPr/>
          <p:nvPr/>
        </p:nvSpPr>
        <p:spPr>
          <a:xfrm>
            <a:off x="9866281" y="9096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27_2#63f03ed75.choices?vaa=1&amp;vcp=1&amp;pid=074dc899e&amp;color=0,0,0&amp;vtp=1&amp;vaab=1&amp;bbb=1"/>
          <p:cNvSpPr/>
          <p:nvPr/>
        </p:nvSpPr>
        <p:spPr>
          <a:xfrm>
            <a:off x="539496" y="15552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A.receives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cameras</a:t>
            </a:r>
            <a:endParaRPr lang="en-US" altLang="zh-CN" sz="2800" dirty="0"/>
          </a:p>
        </p:txBody>
      </p:sp>
      <p:sp>
        <p:nvSpPr>
          <p:cNvPr id="5" name="QC_8_BD.129_1#7d123b091?vaa=1&amp;vcp=1&amp;pid=074dc899e&amp;color=0,0,0&amp;vtp=1&amp;vaab=1&amp;bt=1&amp;bbb=1&amp;hb=1"/>
          <p:cNvSpPr/>
          <p:nvPr/>
        </p:nvSpPr>
        <p:spPr>
          <a:xfrm>
            <a:off x="539496" y="35897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_1#7d123b091.bracket?vaa=1&amp;vcp=1&amp;pid=074dc899e&amp;color=0,0,0&amp;vpa=49&amp;vtp=1&amp;vaab=1"/>
          <p:cNvSpPr/>
          <p:nvPr/>
        </p:nvSpPr>
        <p:spPr>
          <a:xfrm>
            <a:off x="1783303" y="42241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29_2#7d123b091.choices?vaa=1&amp;vcp=1&amp;pid=074dc899e&amp;color=0,0,0&amp;vtp=1&amp;vaab=1&amp;bbb=1"/>
          <p:cNvSpPr/>
          <p:nvPr/>
        </p:nvSpPr>
        <p:spPr>
          <a:xfrm>
            <a:off x="539496" y="48568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131_1#d2ff014e1?vaa=1&amp;vcp=1&amp;pid=074dc899e&amp;color=0,0,0&amp;vtp=1&amp;vaab=1&amp;bbb=1"/>
          <p:cNvSpPr/>
          <p:nvPr/>
        </p:nvSpPr>
        <p:spPr>
          <a:xfrm>
            <a:off x="539496" y="1418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Sweeting’s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32_1#d2ff014e1.bracket?vaa=1&amp;vcp=1&amp;pid=074dc899e&amp;color=0,0,0&amp;vpa=50&amp;vtp=1&amp;vaab=1"/>
          <p:cNvSpPr/>
          <p:nvPr/>
        </p:nvSpPr>
        <p:spPr>
          <a:xfrm>
            <a:off x="8958231" y="1404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31_2#d2ff014e1.choices?vaa=1&amp;vcp=1&amp;pid=074dc899e&amp;color=0,0,0&amp;vtp=1&amp;vaab=1&amp;bbb=1"/>
          <p:cNvSpPr/>
          <p:nvPr/>
        </p:nvSpPr>
        <p:spPr>
          <a:xfrm>
            <a:off x="539496" y="2047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  <p:sp>
        <p:nvSpPr>
          <p:cNvPr id="8" name="QM_7_BD.122_1#074dc899e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DF57BB8C-DAEF-B4E5-1024-748BE056002D}"/>
              </a:ext>
            </a:extLst>
          </p:cNvPr>
          <p:cNvSpPr/>
          <p:nvPr/>
        </p:nvSpPr>
        <p:spPr>
          <a:xfrm>
            <a:off x="539496" y="398819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1#eeb00a687?vaa=1&amp;vcp=1&amp;pid=a120cf2d7&amp;color=0,0,0&amp;vtp=1&amp;vaab=1&amp;bt=1&amp;bbb=1"/>
          <p:cNvSpPr/>
          <p:nvPr/>
        </p:nvSpPr>
        <p:spPr>
          <a:xfrm>
            <a:off x="539496" y="1522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endParaRPr lang="en-US" altLang="zh-CN" sz="2800" dirty="0"/>
          </a:p>
        </p:txBody>
      </p:sp>
      <p:graphicFrame>
        <p:nvGraphicFramePr>
          <p:cNvPr id="82" name="QM_7_BD.133_2#eeb00a687?colgroup=4,5,19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799786"/>
              </p:ext>
            </p:extLst>
          </p:nvPr>
        </p:nvGraphicFramePr>
        <p:xfrm>
          <a:off x="539496" y="2204561"/>
          <a:ext cx="11082528" cy="1132968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生活与学习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身心健康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抗挫能力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珍爱生命的意识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33_3#eeb00a687?vaa=1&amp;vcp=1&amp;pid=a120cf2d7&amp;color=0,0,0&amp;vtp=1&amp;vaab=1&amp;bbb=1&amp;hb=1"/>
          <p:cNvSpPr/>
          <p:nvPr/>
        </p:nvSpPr>
        <p:spPr>
          <a:xfrm>
            <a:off x="539496" y="34745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professional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4#eeb00a687?vaa=1&amp;vcp=1&amp;pid=a120cf2d7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（订婚）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脚趾）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move—and,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5#eeb00a687?vaa=1&amp;vcp=1&amp;pid=a120cf2d7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6,500-meter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Nepal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movements.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6#eeb00a687?vaa=1&amp;vcp=1&amp;pid=a120cf2d7&amp;color=0,0,0&amp;mp=1&amp;vtp=1&amp;vaab=1&amp;bt=1&amp;bbb=1&amp;hb=1"/>
          <p:cNvSpPr/>
          <p:nvPr/>
        </p:nvSpPr>
        <p:spPr>
          <a:xfrm>
            <a:off x="539496" y="5480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8,848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stairs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2,783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“painful”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“boring”.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￡46,000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charity.</a:t>
            </a:r>
          </a:p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M2M,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life”.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34_1#ed9f1586a?vaa=1&amp;vcp=1&amp;pid=eeb00a687&amp;color=0,0,0&amp;vtp=1&amp;vaab=1&amp;bbb=1"/>
          <p:cNvSpPr/>
          <p:nvPr/>
        </p:nvSpPr>
        <p:spPr>
          <a:xfrm>
            <a:off x="539496" y="7425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ed9f1586a.bracket?vaa=1&amp;vcp=1&amp;pid=eeb00a687&amp;color=0,0,0&amp;vpa=51&amp;vtp=1&amp;vaab=1"/>
          <p:cNvSpPr/>
          <p:nvPr/>
        </p:nvSpPr>
        <p:spPr>
          <a:xfrm>
            <a:off x="7812628" y="7292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34_2#ed9f1586a.choices?vaa=1&amp;vcp=1&amp;pid=eeb00a687&amp;color=0,0,0&amp;vtp=1&amp;vaab=1&amp;bbb=1"/>
          <p:cNvSpPr/>
          <p:nvPr/>
        </p:nvSpPr>
        <p:spPr>
          <a:xfrm>
            <a:off x="539496" y="13642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wife.</a:t>
            </a:r>
            <a:endParaRPr lang="en-US" altLang="zh-CN" sz="2800" dirty="0"/>
          </a:p>
        </p:txBody>
      </p:sp>
      <p:sp>
        <p:nvSpPr>
          <p:cNvPr id="6" name="QC_8_BD.136_1#87c8e0ebd?vaa=1&amp;vcp=1&amp;pid=eeb00a687&amp;color=0,0,0&amp;vtp=1&amp;vaab=1&amp;bbb=1"/>
          <p:cNvSpPr/>
          <p:nvPr/>
        </p:nvSpPr>
        <p:spPr>
          <a:xfrm>
            <a:off x="539496" y="1985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37_1#87c8e0ebd.bracket?vaa=1&amp;vcp=1&amp;pid=eeb00a687&amp;color=0,0,0&amp;vpa=52&amp;vtp=1&amp;vaab=1"/>
          <p:cNvSpPr/>
          <p:nvPr/>
        </p:nvSpPr>
        <p:spPr>
          <a:xfrm>
            <a:off x="7712614" y="1972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36_2#87c8e0ebd.choices?vaa=1&amp;vcp=1&amp;pid=eeb00a687&amp;color=0,0,0&amp;vtp=1&amp;vaab=1&amp;bbb=1"/>
          <p:cNvSpPr/>
          <p:nvPr/>
        </p:nvSpPr>
        <p:spPr>
          <a:xfrm>
            <a:off x="539496" y="2607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.Honest.</a:t>
            </a:r>
            <a:endParaRPr lang="en-US" altLang="zh-CN" sz="2800" dirty="0"/>
          </a:p>
        </p:txBody>
      </p:sp>
      <p:sp>
        <p:nvSpPr>
          <p:cNvPr id="9" name="QC_8_BD.138_1#e8e36342d?vaa=1&amp;vcp=1&amp;pid=eeb00a687&amp;color=0,0,0&amp;mp=1&amp;vtp=1&amp;vaab=1&amp;bt=1&amp;bbb=1"/>
          <p:cNvSpPr/>
          <p:nvPr/>
        </p:nvSpPr>
        <p:spPr>
          <a:xfrm>
            <a:off x="539496" y="3359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139_1#e8e36342d.bracket?vaa=1&amp;vcp=1&amp;pid=eeb00a687&amp;color=0,0,0&amp;mp=1&amp;vpa=53&amp;vtp=1&amp;vaab=1"/>
          <p:cNvSpPr/>
          <p:nvPr/>
        </p:nvSpPr>
        <p:spPr>
          <a:xfrm>
            <a:off x="10476453" y="33459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138_2#e8e36342d.choices?vaa=1&amp;vcp=1&amp;pid=eeb00a687&amp;color=0,0,0&amp;vtp=1&amp;vaab=1&amp;bbb=1"/>
          <p:cNvSpPr/>
          <p:nvPr/>
        </p:nvSpPr>
        <p:spPr>
          <a:xfrm>
            <a:off x="539496" y="39915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A.Raising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movements.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stairs.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0_1#b0b78b431?sp=1&amp;vaa=1&amp;vcp=1&amp;pid=eeb00a687&amp;color=0,0,0&amp;vtp=1&amp;vaab=1&amp;bt=1&amp;bbb=1&amp;hb=1"/>
          <p:cNvSpPr/>
          <p:nvPr/>
        </p:nvSpPr>
        <p:spPr>
          <a:xfrm>
            <a:off x="539496" y="381752"/>
            <a:ext cx="11109960" cy="402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M2M.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Wales.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e.Ed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stairs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2,783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b0b78b431.bracket?vaa=1&amp;vcp=1&amp;pid=eeb00a687&amp;color=0,0,0&amp;vpa=54&amp;vtp=1&amp;vaab=1"/>
          <p:cNvSpPr/>
          <p:nvPr/>
        </p:nvSpPr>
        <p:spPr>
          <a:xfrm>
            <a:off x="7668164" y="35850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40_2#b0b78b431.choices?vaa=1&amp;vcp=1&amp;pid=eeb00a687&amp;color=0,0,0&amp;vtp=1&amp;vaab=1&amp;bbb=1"/>
          <p:cNvSpPr/>
          <p:nvPr/>
        </p:nvSpPr>
        <p:spPr>
          <a:xfrm>
            <a:off x="539496" y="404743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-e-b-d-a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-b-d-e-a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-a-b-d-c</a:t>
            </a:r>
            <a:endParaRPr lang="en-US" altLang="zh-CN" sz="2800" dirty="0"/>
          </a:p>
        </p:txBody>
      </p:sp>
      <p:sp>
        <p:nvSpPr>
          <p:cNvPr id="5" name="QC_8_BD.142_1#b4f6b9fd5?vaa=1&amp;vcp=1&amp;pid=eeb00a687&amp;color=0,0,0&amp;vtp=1&amp;vaab=1&amp;bbb=1"/>
          <p:cNvSpPr/>
          <p:nvPr/>
        </p:nvSpPr>
        <p:spPr>
          <a:xfrm>
            <a:off x="539496" y="454814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43_1#b4f6b9fd5.bracket?vaa=1&amp;vcp=1&amp;pid=eeb00a687&amp;color=0,0,0&amp;vpa=55&amp;vtp=1&amp;vaab=1"/>
          <p:cNvSpPr/>
          <p:nvPr/>
        </p:nvSpPr>
        <p:spPr>
          <a:xfrm>
            <a:off x="8278564" y="460025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42_2#b4f6b9fd5.choices?vaa=1&amp;vcp=1&amp;pid=eeb00a687&amp;color=0,0,0&amp;vtp=1&amp;vaab=1&amp;bbb=1"/>
          <p:cNvSpPr/>
          <p:nvPr/>
        </p:nvSpPr>
        <p:spPr>
          <a:xfrm>
            <a:off x="539496" y="513837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Worker.</a:t>
            </a:r>
            <a:endParaRPr lang="en-US" altLang="zh-CN" sz="2800" dirty="0"/>
          </a:p>
        </p:txBody>
      </p:sp>
      <p:sp>
        <p:nvSpPr>
          <p:cNvPr id="8" name="QM_7_BD.133_1#eeb00a687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B26D1D09-865A-F88D-911F-7FD1AA489C13}"/>
              </a:ext>
            </a:extLst>
          </p:cNvPr>
          <p:cNvSpPr/>
          <p:nvPr/>
        </p:nvSpPr>
        <p:spPr>
          <a:xfrm>
            <a:off x="539496" y="56537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sp=1&amp;vcp=1&amp;pid=f3fa22380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3.细读首尾，确定题材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阅读短文时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，要特别注意文章的开头句和结尾句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，因为它们通常包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含文章的主题句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，是全文的中心所在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。从开头句可以把握作者的写作思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，以及文章将要叙述的内容。结尾句往往是作者的观点和态度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。理解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结尾句有利于加强对文章的理解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，从而确定主题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，预测故事情节的发展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和可能的结局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。阅读时先从语法角度考虑，再从逻辑角度考虑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。这样有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利于掌握文章的背景文化和习俗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，获取重要的解题信息。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4_1#f0aa17fa2?vaa=1&amp;vcp=1&amp;pid=a120cf2d7&amp;color=0,0,0&amp;vtp=1&amp;vaab=1&amp;bt=1&amp;bbb=1"/>
          <p:cNvSpPr/>
          <p:nvPr/>
        </p:nvSpPr>
        <p:spPr>
          <a:xfrm>
            <a:off x="539496" y="9298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endParaRPr lang="en-US" altLang="zh-CN" sz="2800" dirty="0"/>
          </a:p>
        </p:txBody>
      </p:sp>
      <p:graphicFrame>
        <p:nvGraphicFramePr>
          <p:cNvPr id="89" name="QM_7_BD.144_2#f0aa17fa2?colgroup=5,7,16&amp;vaa=1&amp;vcp=1&amp;pid=a120cf2d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787047"/>
              </p:ext>
            </p:extLst>
          </p:nvPr>
        </p:nvGraphicFramePr>
        <p:xfrm>
          <a:off x="539496" y="1611471"/>
          <a:ext cx="11073384" cy="1687704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公共秩序与法律法规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个人信息安全与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国家安全意识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44_3#f0aa17fa2?vaa=1&amp;vcp=1&amp;pid=a120cf2d7&amp;color=0,0,0&amp;vtp=1&amp;vaab=1&amp;bbb=1&amp;hb=1"/>
          <p:cNvSpPr/>
          <p:nvPr/>
        </p:nvSpPr>
        <p:spPr>
          <a:xfrm>
            <a:off x="539496" y="342757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Interactions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4_4#f0aa17fa2?vaa=1&amp;vcp=1&amp;pid=a120cf2d7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nurse: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（账号）,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password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密码）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（欺骗）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4_5#f0aa17fa2?vaa=1&amp;vcp=1&amp;pid=a120cf2d7&amp;color=0,0,0&amp;mp=1&amp;vtp=1&amp;vaab=1&amp;bt=1&amp;bbb=1&amp;hb=1"/>
          <p:cNvSpPr/>
          <p:nvPr/>
        </p:nvSpPr>
        <p:spPr>
          <a:xfrm>
            <a:off x="539496" y="1222946"/>
            <a:ext cx="11109960" cy="445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fault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“Send”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4_6#f0aa17fa2?vaa=1&amp;vcp=1&amp;pid=a120cf2d7&amp;color=0,0,0&amp;mp=1&amp;vtp=1&amp;vaab=1&amp;bt=1&amp;bbb=1&amp;hb=1"/>
          <p:cNvSpPr/>
          <p:nvPr/>
        </p:nvSpPr>
        <p:spPr>
          <a:xfrm>
            <a:off x="539496" y="1543907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Thomas,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websites—furniture,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5_1#7402698bd?vaa=1&amp;vcp=1&amp;pid=f0aa17fa2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7402698bd.bracket?vaa=1&amp;vcp=1&amp;pid=f0aa17fa2&amp;color=0,0,0&amp;vpa=56&amp;vtp=1&amp;vaab=1"/>
          <p:cNvSpPr/>
          <p:nvPr/>
        </p:nvSpPr>
        <p:spPr>
          <a:xfrm>
            <a:off x="6309265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45_2#7402698bd.choices?vaa=1&amp;vcp=1&amp;pid=f0aa17fa2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diary.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</p:txBody>
      </p:sp>
      <p:sp>
        <p:nvSpPr>
          <p:cNvPr id="5" name="QC_8_BD.147_1#088354463?vaa=1&amp;vcp=1&amp;pid=f0aa17fa2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48_1#088354463.bracket?vaa=1&amp;vcp=1&amp;pid=f0aa17fa2&amp;color=0,0,0&amp;vpa=57&amp;vtp=1&amp;vaab=1"/>
          <p:cNvSpPr/>
          <p:nvPr/>
        </p:nvSpPr>
        <p:spPr>
          <a:xfrm>
            <a:off x="10371678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47_2#088354463.choices?vaa=1&amp;vcp=1&amp;pid=f0aa17fa2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9_1#f27215004?vaa=1&amp;vcp=1&amp;pid=f0aa17fa2&amp;color=0,0,0&amp;vtp=1&amp;vaab=1&amp;bt=1&amp;bbb=1"/>
          <p:cNvSpPr/>
          <p:nvPr/>
        </p:nvSpPr>
        <p:spPr>
          <a:xfrm>
            <a:off x="539496" y="445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“fault”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f27215004.bracket?vaa=1&amp;vcp=1&amp;pid=f0aa17fa2&amp;color=0,0,0&amp;vpa=58&amp;vtp=1&amp;vaab=1"/>
          <p:cNvSpPr/>
          <p:nvPr/>
        </p:nvSpPr>
        <p:spPr>
          <a:xfrm>
            <a:off x="9204864" y="4325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49_2#f27215004.choices?vaa=1&amp;vcp=1&amp;pid=f0aa17fa2&amp;color=0,0,0&amp;vtp=1&amp;vaab=1&amp;bbb=1"/>
          <p:cNvSpPr/>
          <p:nvPr/>
        </p:nvSpPr>
        <p:spPr>
          <a:xfrm>
            <a:off x="539496" y="1070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.project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B.mistake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.advantage</a:t>
            </a:r>
            <a:endParaRPr lang="en-US" altLang="zh-CN" sz="2800" dirty="0"/>
          </a:p>
        </p:txBody>
      </p:sp>
      <p:sp>
        <p:nvSpPr>
          <p:cNvPr id="5" name="QC_8_BD.151_1#d50aebb0b?vaa=1&amp;vcp=1&amp;pid=f0aa17fa2&amp;color=0,0,0&amp;vtp=1&amp;vaab=1&amp;bbb=1"/>
          <p:cNvSpPr/>
          <p:nvPr/>
        </p:nvSpPr>
        <p:spPr>
          <a:xfrm>
            <a:off x="539496" y="1692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_1#d50aebb0b.bracket?vaa=1&amp;vcp=1&amp;pid=f0aa17fa2&amp;color=0,0,0&amp;vpa=59&amp;vtp=1&amp;vaab=1"/>
          <p:cNvSpPr/>
          <p:nvPr/>
        </p:nvSpPr>
        <p:spPr>
          <a:xfrm>
            <a:off x="10370089" y="16787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51_2#d50aebb0b.choices?vaa=1&amp;vcp=1&amp;pid=f0aa17fa2&amp;color=0,0,0&amp;vtp=1&amp;vaab=1&amp;bbb=1"/>
          <p:cNvSpPr/>
          <p:nvPr/>
        </p:nvSpPr>
        <p:spPr>
          <a:xfrm>
            <a:off x="539496" y="23137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.Thomas.</a:t>
            </a:r>
            <a:endParaRPr lang="en-US" altLang="zh-CN" sz="2800" dirty="0"/>
          </a:p>
        </p:txBody>
      </p:sp>
      <p:sp>
        <p:nvSpPr>
          <p:cNvPr id="8" name="QC_8_BD.153_1#43fb49915?vaa=1&amp;vcp=1&amp;pid=f0aa17fa2&amp;color=0,0,0&amp;vtp=1&amp;vaab=1&amp;bbb=1"/>
          <p:cNvSpPr/>
          <p:nvPr/>
        </p:nvSpPr>
        <p:spPr>
          <a:xfrm>
            <a:off x="539496" y="2935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154_1#43fb49915.bracket?vaa=1&amp;vcp=1&amp;pid=f0aa17fa2&amp;color=0,0,0&amp;vpa=60&amp;vtp=1&amp;vaab=1"/>
          <p:cNvSpPr/>
          <p:nvPr/>
        </p:nvSpPr>
        <p:spPr>
          <a:xfrm>
            <a:off x="6879178" y="29220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153_2#43fb49915.choices?vaa=1&amp;vcp=1&amp;pid=f0aa17fa2&amp;color=0,0,0&amp;vtp=1&amp;vaab=1&amp;bbb=1"/>
          <p:cNvSpPr/>
          <p:nvPr/>
        </p:nvSpPr>
        <p:spPr>
          <a:xfrm>
            <a:off x="539496" y="3564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</p:txBody>
      </p:sp>
      <p:sp>
        <p:nvSpPr>
          <p:cNvPr id="11" name="QM_7_BD.144_1#f0aa17fa2?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76F52536-9887-C4C7-F384-C3E40F10BB0C}"/>
              </a:ext>
            </a:extLst>
          </p:cNvPr>
          <p:cNvSpPr/>
          <p:nvPr/>
        </p:nvSpPr>
        <p:spPr>
          <a:xfrm>
            <a:off x="539496" y="54443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5_1#ab833f5ed?sp=1&amp;vaa=1&amp;vcp=1&amp;pid=a120cf2d7&amp;color=0,0,0&amp;vtp=1&amp;vaab=1&amp;bt=1&amp;bbb=1"/>
          <p:cNvSpPr/>
          <p:nvPr/>
        </p:nvSpPr>
        <p:spPr>
          <a:xfrm>
            <a:off x="539496" y="15166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endParaRPr lang="en-US" altLang="zh-CN" sz="2800" dirty="0"/>
          </a:p>
        </p:txBody>
      </p:sp>
      <p:graphicFrame>
        <p:nvGraphicFramePr>
          <p:cNvPr id="95" name="QM_7_BD.155_2#ab833f5ed?colgroup=7,9,12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817356"/>
              </p:ext>
            </p:extLst>
          </p:nvPr>
        </p:nvGraphicFramePr>
        <p:xfrm>
          <a:off x="539496" y="2198211"/>
          <a:ext cx="11073384" cy="113296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科学与技术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科学技术与工程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55_3#ab833f5ed?vaa=1&amp;vcp=1&amp;pid=a120cf2d7&amp;color=0,0,0&amp;vtp=1&amp;vaab=1&amp;bbb=1&amp;hb=1"/>
          <p:cNvSpPr/>
          <p:nvPr/>
        </p:nvSpPr>
        <p:spPr>
          <a:xfrm>
            <a:off x="539496" y="34682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5_4#ab833f5ed?vaa=1&amp;vcp=1&amp;pid=a120cf2d7&amp;color=0,0,0&amp;mp=1&amp;vtp=1&amp;vaab=1&amp;bt=1&amp;bbb=1&amp;hb=1"/>
          <p:cNvSpPr/>
          <p:nvPr/>
        </p:nvSpPr>
        <p:spPr>
          <a:xfrm>
            <a:off x="541020" y="752398"/>
            <a:ext cx="11109960" cy="50891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just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network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（铁路网）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刹车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passengers.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5_6#ab833f5ed?vaa=1&amp;vcp=1&amp;pid=a120cf2d7&amp;color=0,0,0&amp;mp=1&amp;vtp=1&amp;vaab=1&amp;bt=1&amp;bbb=1&amp;hb=1"/>
          <p:cNvSpPr/>
          <p:nvPr/>
        </p:nvSpPr>
        <p:spPr>
          <a:xfrm>
            <a:off x="539496" y="86685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lightweight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two-seat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private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system.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gases,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（航空工业）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b="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low-carbon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6_1#c6a3e8fdf?vaa=1&amp;vcp=1&amp;pid=ab833f5ed&amp;color=0,0,0&amp;vtp=1&amp;vaab=1&amp;bt=1&amp;bbb=1&amp;hb=1"/>
          <p:cNvSpPr/>
          <p:nvPr/>
        </p:nvSpPr>
        <p:spPr>
          <a:xfrm>
            <a:off x="539496" y="58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c6a3e8fdf.bracket?vaa=1&amp;vcp=1&amp;pid=ab833f5ed&amp;color=0,0,0&amp;vpa=61&amp;vtp=1&amp;vaab=1"/>
          <p:cNvSpPr/>
          <p:nvPr/>
        </p:nvSpPr>
        <p:spPr>
          <a:xfrm>
            <a:off x="1980153" y="1216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56_2#c6a3e8fdf.choices?vaa=1&amp;vcp=1&amp;pid=ab833f5ed&amp;color=0,0,0&amp;vtp=1&amp;vaab=1&amp;bbb=1"/>
          <p:cNvSpPr/>
          <p:nvPr/>
        </p:nvSpPr>
        <p:spPr>
          <a:xfrm>
            <a:off x="539496" y="1849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5" name="QC_8_BD.158_1#9ea63413d?vaa=1&amp;vcp=1&amp;pid=ab833f5ed&amp;color=0,0,0&amp;vtp=1&amp;vaab=1&amp;bbb=1"/>
          <p:cNvSpPr/>
          <p:nvPr/>
        </p:nvSpPr>
        <p:spPr>
          <a:xfrm>
            <a:off x="539496" y="2471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_1#9ea63413d.bracket?vaa=1&amp;vcp=1&amp;pid=ab833f5ed&amp;color=0,0,0&amp;vpa=62&amp;vtp=1&amp;vaab=1"/>
          <p:cNvSpPr/>
          <p:nvPr/>
        </p:nvSpPr>
        <p:spPr>
          <a:xfrm>
            <a:off x="6920453" y="245783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58_2#9ea63413d.choices?vaa=1&amp;vcp=1&amp;pid=ab833f5ed&amp;color=0,0,0&amp;vtp=1&amp;vaab=1&amp;bbb=1"/>
          <p:cNvSpPr/>
          <p:nvPr/>
        </p:nvSpPr>
        <p:spPr>
          <a:xfrm>
            <a:off x="539496" y="30928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bright.</a:t>
            </a:r>
            <a:endParaRPr lang="en-US" altLang="zh-CN" sz="2800" dirty="0"/>
          </a:p>
        </p:txBody>
      </p:sp>
      <p:sp>
        <p:nvSpPr>
          <p:cNvPr id="8" name="QC_8_BD.160_1#03eab6afd?vaa=1&amp;vcp=1&amp;pid=ab833f5ed&amp;color=0,0,0&amp;vtp=1&amp;vaab=1&amp;bbb=1"/>
          <p:cNvSpPr/>
          <p:nvPr/>
        </p:nvSpPr>
        <p:spPr>
          <a:xfrm>
            <a:off x="539496" y="3714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161_1#03eab6afd.bracket?vaa=1&amp;vcp=1&amp;pid=ab833f5ed&amp;color=0,0,0&amp;vpa=63&amp;vtp=1&amp;vaab=1"/>
          <p:cNvSpPr/>
          <p:nvPr/>
        </p:nvSpPr>
        <p:spPr>
          <a:xfrm>
            <a:off x="8819103" y="3701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160_2#03eab6afd.choices?vaa=1&amp;vcp=1&amp;pid=ab833f5ed&amp;color=0,0,0&amp;vtp=1&amp;vaab=1&amp;bbb=1"/>
          <p:cNvSpPr/>
          <p:nvPr/>
        </p:nvSpPr>
        <p:spPr>
          <a:xfrm>
            <a:off x="539496" y="43439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c2ed579f?sp=1&amp;vcp=1&amp;pid=f3fa22380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4.根据内容，推测词意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阅读时如遇到生词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，应先跳读过去，继续通读全文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，切忌长时间死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抠生词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，更不要逐词翻译，造成前后脱节，语感缺失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，影响对全文大意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对于一些不影响句子或全文理解的生词，可以跳读过去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到重要的生词时，可以采取根据上下文来猜词或根据构词法来猜词等方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法猜出这个词的大致意思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2_1#2b3b23429?vaa=1&amp;vcp=1&amp;pid=ab833f5ed&amp;color=0,0,0&amp;vtp=1&amp;vaab=1&amp;bt=1&amp;bbb=1"/>
          <p:cNvSpPr/>
          <p:nvPr/>
        </p:nvSpPr>
        <p:spPr>
          <a:xfrm>
            <a:off x="539496" y="3821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2b3b23429.bracket?vaa=1&amp;vcp=1&amp;pid=ab833f5ed&amp;color=0,0,0&amp;vpa=64&amp;vtp=1&amp;vaab=1"/>
          <p:cNvSpPr/>
          <p:nvPr/>
        </p:nvSpPr>
        <p:spPr>
          <a:xfrm>
            <a:off x="9627139" y="3688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62_2#2b3b23429.choices?vaa=1&amp;vcp=1&amp;pid=ab833f5ed&amp;color=0,0,0&amp;vtp=1&amp;vaab=1&amp;bbb=1"/>
          <p:cNvSpPr/>
          <p:nvPr/>
        </p:nvSpPr>
        <p:spPr>
          <a:xfrm>
            <a:off x="539496" y="10144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passengers.</a:t>
            </a:r>
            <a:endParaRPr lang="en-US" altLang="zh-CN" sz="2800" dirty="0"/>
          </a:p>
        </p:txBody>
      </p:sp>
      <p:sp>
        <p:nvSpPr>
          <p:cNvPr id="5" name="QC_8_BD.164_1#1d7edb40d?vaa=1&amp;vcp=1&amp;pid=ab833f5ed&amp;color=0,0,0&amp;vtp=1&amp;vaab=1&amp;bbb=1"/>
          <p:cNvSpPr/>
          <p:nvPr/>
        </p:nvSpPr>
        <p:spPr>
          <a:xfrm>
            <a:off x="539496" y="29370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65_1#1d7edb40d.bracket?vaa=1&amp;vcp=1&amp;pid=ab833f5ed&amp;color=0,0,0&amp;vpa=65&amp;vtp=1&amp;vaab=1"/>
          <p:cNvSpPr/>
          <p:nvPr/>
        </p:nvSpPr>
        <p:spPr>
          <a:xfrm>
            <a:off x="7239539" y="29236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64_2#1d7edb40d.choices?vaa=1&amp;vcp=1&amp;pid=ab833f5ed&amp;color=0,0,0&amp;vtp=1&amp;vaab=1&amp;bbb=1"/>
          <p:cNvSpPr/>
          <p:nvPr/>
        </p:nvSpPr>
        <p:spPr>
          <a:xfrm>
            <a:off x="539496" y="356648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endParaRPr lang="en-US" altLang="zh-CN" sz="2800" dirty="0"/>
          </a:p>
        </p:txBody>
      </p:sp>
      <p:sp>
        <p:nvSpPr>
          <p:cNvPr id="8" name="QM_7_BD.155_1#ab833f5ed?sp=1&amp;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2EFA476B-6BC8-9C94-E4D0-08645185AC04}"/>
              </a:ext>
            </a:extLst>
          </p:cNvPr>
          <p:cNvSpPr/>
          <p:nvPr/>
        </p:nvSpPr>
        <p:spPr>
          <a:xfrm>
            <a:off x="539496" y="55258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（2024·山西·中考题改编）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6_1#a56f29515?sp=1&amp;vaa=1&amp;vcp=1&amp;pid=a120cf2d7&amp;color=0,0,0&amp;vtp=1&amp;vaab=1&amp;bt=1&amp;bbb=1"/>
          <p:cNvSpPr/>
          <p:nvPr/>
        </p:nvSpPr>
        <p:spPr>
          <a:xfrm>
            <a:off x="539496" y="1522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（2024·湖南长沙·中考题）</a:t>
            </a:r>
            <a:endParaRPr lang="en-US" altLang="zh-CN" sz="2800" dirty="0"/>
          </a:p>
        </p:txBody>
      </p:sp>
      <p:graphicFrame>
        <p:nvGraphicFramePr>
          <p:cNvPr id="102" name="QM_7_BD.166_2#a56f29515?colgroup=8,7,13&amp;vaa=1&amp;vcp=1&amp;pid=a120cf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825222"/>
              </p:ext>
            </p:extLst>
          </p:nvPr>
        </p:nvGraphicFramePr>
        <p:xfrm>
          <a:off x="539496" y="2204561"/>
          <a:ext cx="11082528" cy="1132968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子主题内容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人与自然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环保意识和行为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M_7_BD.166_3#a56f29515?vaa=1&amp;vcp=1&amp;pid=a120cf2d7&amp;color=0,0,0&amp;vtp=1&amp;vaab=1&amp;bbb=1&amp;hb=1"/>
          <p:cNvSpPr/>
          <p:nvPr/>
        </p:nvSpPr>
        <p:spPr>
          <a:xfrm>
            <a:off x="539496" y="34745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Italian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Antonio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Vivaldi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worldwide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popularity.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6_4#a56f29515?vaa=1&amp;vcp=1&amp;pid=a120cf2d7&amp;color=0,0,0&amp;mp=1&amp;vtp=1&amp;vaab=1&amp;bt=1&amp;bbb=1&amp;hb=1"/>
          <p:cNvSpPr/>
          <p:nvPr/>
        </p:nvSpPr>
        <p:spPr>
          <a:xfrm>
            <a:off x="539496" y="89947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harvest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（收获）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</a:p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1700s.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dirtier”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6_6#a56f29515?vaa=1&amp;vcp=1&amp;pid=a120cf2d7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realities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“updated”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Madrid,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（影响）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6_7#a56f29515?vaa=1&amp;vcp=1&amp;pid=a120cf2d7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noisier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powerful.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global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（全球变暖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（意识到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Vivaldi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7_1#451100f31?vaa=1&amp;vcp=1&amp;pid=a56f2951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451100f31.bracket?vaa=1&amp;vcp=1&amp;pid=a56f29515&amp;color=0,0,0&amp;vpa=66&amp;vtp=1&amp;vaab=1"/>
          <p:cNvSpPr/>
          <p:nvPr/>
        </p:nvSpPr>
        <p:spPr>
          <a:xfrm>
            <a:off x="7992014" y="541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67_2#451100f31.choices?vaa=1&amp;vcp=1&amp;pid=a56f29515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5" name="QC_8_BD.169_1#db968e01e?vaa=1&amp;vcp=1&amp;pid=a56f29515&amp;color=0,0,0&amp;vtp=1&amp;vaab=1&amp;bbb=1&amp;hb=1"/>
          <p:cNvSpPr/>
          <p:nvPr/>
        </p:nvSpPr>
        <p:spPr>
          <a:xfrm>
            <a:off x="539496" y="31170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70_1#db968e01e.bracket?vaa=1&amp;vcp=1&amp;pid=a56f29515&amp;color=0,0,0&amp;vpa=67&amp;vtp=1&amp;vaab=1"/>
          <p:cNvSpPr/>
          <p:nvPr/>
        </p:nvSpPr>
        <p:spPr>
          <a:xfrm>
            <a:off x="4720177" y="37514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69_2#db968e01e.choices?vaa=1&amp;vcp=1&amp;pid=a56f29515&amp;color=0,0,0&amp;vtp=1&amp;vaab=1&amp;bbb=1"/>
          <p:cNvSpPr/>
          <p:nvPr/>
        </p:nvSpPr>
        <p:spPr>
          <a:xfrm>
            <a:off x="539496" y="43940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harvest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1_1#fc7e6d248?vaa=1&amp;vcp=1&amp;pid=a56f29515&amp;color=0,0,0&amp;vtp=1&amp;vaab=1&amp;bt=1&amp;bbb=1&amp;hb=1"/>
          <p:cNvSpPr/>
          <p:nvPr/>
        </p:nvSpPr>
        <p:spPr>
          <a:xfrm>
            <a:off x="539496" y="12133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“updated”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fc7e6d248.bracket?vaa=1&amp;vcp=1&amp;pid=a56f29515&amp;color=0,0,0&amp;vpa=68&amp;vtp=1&amp;vaab=1"/>
          <p:cNvSpPr/>
          <p:nvPr/>
        </p:nvSpPr>
        <p:spPr>
          <a:xfrm>
            <a:off x="2770728" y="18477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71_2#fc7e6d248.choices?vaa=1&amp;vcp=1&amp;pid=a56f29515&amp;color=0,0,0&amp;vtp=1&amp;vaab=1&amp;bbb=1"/>
          <p:cNvSpPr/>
          <p:nvPr/>
        </p:nvSpPr>
        <p:spPr>
          <a:xfrm>
            <a:off x="539496" y="24885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.提上日程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B.追根溯源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.赋予新意</a:t>
            </a:r>
            <a:endParaRPr lang="en-US" altLang="zh-CN" sz="2800" dirty="0"/>
          </a:p>
        </p:txBody>
      </p:sp>
      <p:sp>
        <p:nvSpPr>
          <p:cNvPr id="5" name="QC_8_BD.173_1#e4b72a3c4?vaa=1&amp;vcp=1&amp;pid=a56f29515&amp;color=0,0,0&amp;vtp=1&amp;vaab=1&amp;bbb=1"/>
          <p:cNvSpPr/>
          <p:nvPr/>
        </p:nvSpPr>
        <p:spPr>
          <a:xfrm>
            <a:off x="539496" y="31102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74_1#e4b72a3c4.bracket?vaa=1&amp;vcp=1&amp;pid=a56f29515&amp;color=0,0,0&amp;vpa=69&amp;vtp=1&amp;vaab=1"/>
          <p:cNvSpPr/>
          <p:nvPr/>
        </p:nvSpPr>
        <p:spPr>
          <a:xfrm>
            <a:off x="9508078" y="30968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73_2#e4b72a3c4.choices?vaa=1&amp;vcp=1&amp;pid=a56f29515&amp;color=0,0,0&amp;vtp=1&amp;vaab=1&amp;bbb=1"/>
          <p:cNvSpPr/>
          <p:nvPr/>
        </p:nvSpPr>
        <p:spPr>
          <a:xfrm>
            <a:off x="539496" y="37397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awareness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Antonio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Vivaldi’s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5_1#a4a508950?vaa=1&amp;vcp=1&amp;pid=a56f29515&amp;color=0,0,0&amp;vtp=1&amp;vaab=1&amp;bt=1&amp;bbb=1&amp;hb=1"/>
          <p:cNvSpPr/>
          <p:nvPr/>
        </p:nvSpPr>
        <p:spPr>
          <a:xfrm>
            <a:off x="539496" y="185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76_1#a4a508950.bracket?vaa=1&amp;vcp=1&amp;pid=a56f29515&amp;color=0,0,0&amp;vpa=70&amp;vtp=1&amp;vaab=1"/>
          <p:cNvSpPr/>
          <p:nvPr/>
        </p:nvSpPr>
        <p:spPr>
          <a:xfrm>
            <a:off x="2118264" y="2486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75_2#a4a508950.choices?vaa=1&amp;vcp=1&amp;pid=a56f29515&amp;color=0,0,0&amp;vtp=1&amp;vaab=1&amp;bbb=1"/>
          <p:cNvSpPr/>
          <p:nvPr/>
        </p:nvSpPr>
        <p:spPr>
          <a:xfrm>
            <a:off x="539496" y="3127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ignore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1700s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inspired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endParaRPr lang="en-US" altLang="zh-CN" sz="2800" dirty="0"/>
          </a:p>
        </p:txBody>
      </p:sp>
      <p:sp>
        <p:nvSpPr>
          <p:cNvPr id="5" name="QM_7_BD.166_1#a56f29515?sp=1&amp;vaa=1&amp;vcp=1&amp;pid=a120cf2d7&amp;color=0,0,0&amp;vtp=1&amp;vaab=1&amp;bt=1&amp;bbb=1">
            <a:extLst>
              <a:ext uri="{FF2B5EF4-FFF2-40B4-BE49-F238E27FC236}">
                <a16:creationId xmlns:a16="http://schemas.microsoft.com/office/drawing/2014/main" id="{10147156-1702-07C7-8C3E-68C8B9FC6E98}"/>
              </a:ext>
            </a:extLst>
          </p:cNvPr>
          <p:cNvSpPr/>
          <p:nvPr/>
        </p:nvSpPr>
        <p:spPr>
          <a:xfrm>
            <a:off x="539496" y="50142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6860</Words>
  <Application>Microsoft Office PowerPoint</Application>
  <PresentationFormat>宽屏</PresentationFormat>
  <Paragraphs>881</Paragraphs>
  <Slides>97</Slides>
  <Notes>97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10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23</cp:revision>
  <dcterms:created xsi:type="dcterms:W3CDTF">2024-11-29T07:48:52Z</dcterms:created>
  <dcterms:modified xsi:type="dcterms:W3CDTF">2025-07-25T08:15:21Z</dcterms:modified>
  <cp:category/>
  <cp:contentStatus/>
</cp:coreProperties>
</file>