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6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32" r:id="rId55"/>
    <p:sldId id="311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9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4.xml"/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B3DE02C-202B-44F0-A590-DA2C6DBE64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44257A7-4D92-4A2E-A389-CC9706A530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D3A2444-FF31-4459-8C1C-6B7CD427A4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8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E3D3436-CE94-4840-AD41-859FCCAB1C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8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6529D5-9C23-424D-8B28-F8C3312C7D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1F148A0-6436-4989-A052-9E0F111004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B3DE02C-202B-44F0-A590-DA2C6DBE64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44257A7-4D92-4A2E-A389-CC9706A530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f40d1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D3A2444-FF31-4459-8C1C-6B7CD427A4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50743E8-D0DE-9BF3-D4DD-0BA2C0028DD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E3D3436-CE94-4840-AD41-859FCCAB1C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6529D5-9C23-424D-8B28-F8C3312C7D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1F148A0-6436-4989-A052-9E0F111004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45f156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b28e854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e8b0b2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cc50f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82ef368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245f156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b28e854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e8b0b2e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cc50f4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82ef368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083d868?vcp=1&amp;pid=88d8c4e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0_1#b3b3caa86?sp=1&amp;vaa=1&amp;vcp=1&amp;pid=ea083d86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.）落下，倒下，变成，进入（某种状态）→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.）倒下的；落下的</a:t>
            </a:r>
            <a:endParaRPr lang="en-US" altLang="zh-CN" sz="2800" dirty="0"/>
          </a:p>
        </p:txBody>
      </p:sp>
      <p:sp>
        <p:nvSpPr>
          <p:cNvPr id="4" name="QB_7_AN.1_1#b3b3caa86.blank?vaa=1&amp;vcp=1&amp;pid=ea083d868&amp;color=0,0,0&amp;vpa=11&amp;vtp=1&amp;vaab=1&amp;bbb=1"/>
          <p:cNvSpPr/>
          <p:nvPr/>
        </p:nvSpPr>
        <p:spPr>
          <a:xfrm>
            <a:off x="8952453" y="1233015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endParaRPr lang="en-US" altLang="zh-CN" sz="2800" dirty="0"/>
          </a:p>
        </p:txBody>
      </p:sp>
      <p:sp>
        <p:nvSpPr>
          <p:cNvPr id="5" name="QB_7_AN.2_1#b3b3caa86.blank?vaa=1&amp;vcp=1&amp;pid=ea083d868&amp;color=0,0,0&amp;vpa=12&amp;vtp=1&amp;vaab=1&amp;bbb=1"/>
          <p:cNvSpPr/>
          <p:nvPr/>
        </p:nvSpPr>
        <p:spPr>
          <a:xfrm>
            <a:off x="1045115" y="1880715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endParaRPr lang="en-US" altLang="zh-CN" sz="2800" dirty="0"/>
          </a:p>
        </p:txBody>
      </p:sp>
      <p:sp>
        <p:nvSpPr>
          <p:cNvPr id="6" name="QB_7_AN.3_1#b3b3caa86.blank?vaa=1&amp;vcp=1&amp;pid=ea083d868&amp;color=0,0,0&amp;vpa=13&amp;vtp=1&amp;vaab=1&amp;bbb=1"/>
          <p:cNvSpPr/>
          <p:nvPr/>
        </p:nvSpPr>
        <p:spPr>
          <a:xfrm>
            <a:off x="4875364" y="1920461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endParaRPr lang="en-US" altLang="zh-CN" sz="2800" dirty="0"/>
          </a:p>
        </p:txBody>
      </p:sp>
      <p:sp>
        <p:nvSpPr>
          <p:cNvPr id="7" name="QB_7_BD.24_1#4c9a6bc2c?vaa=1&amp;vcp=1&amp;pid=ea083d868&amp;color=0,0,0&amp;vtp=1&amp;vaab=1&amp;bbb=1"/>
          <p:cNvSpPr/>
          <p:nvPr/>
        </p:nvSpPr>
        <p:spPr>
          <a:xfrm>
            <a:off x="539496" y="26496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.）悬挂；垂下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endParaRPr lang="en-US" altLang="zh-CN" sz="2800" dirty="0"/>
          </a:p>
        </p:txBody>
      </p:sp>
      <p:sp>
        <p:nvSpPr>
          <p:cNvPr id="8" name="QB_7_AN.25_1#4c9a6bc2c.blank?vaa=1&amp;vcp=1&amp;pid=ea083d868&amp;color=0,0,0&amp;vpa=14&amp;vtp=1&amp;vaab=1&amp;bbb=1"/>
          <p:cNvSpPr/>
          <p:nvPr/>
        </p:nvSpPr>
        <p:spPr>
          <a:xfrm>
            <a:off x="4775740" y="2585509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bba0c0e?vcp=1&amp;pid=5b28e85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10c1079ad?vcp=1&amp;pid=a7bba0c0e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26_1#8fa7c459c?vaa=1&amp;vcp=1&amp;pid=10c1079ad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充满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；装满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成功做某事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重新回到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在期末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5" name="QB_7_AN.1_1#8fa7c459c.blank?vaa=1&amp;vcp=1&amp;pid=10c1079ad&amp;color=0,0,0&amp;vpa=15&amp;vtp=1&amp;vaab=1&amp;bbb=1"/>
          <p:cNvSpPr/>
          <p:nvPr/>
        </p:nvSpPr>
        <p:spPr>
          <a:xfrm>
            <a:off x="2569114" y="1951200"/>
            <a:ext cx="1739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2_1#8fa7c459c.blank?vaa=1&amp;vcp=1&amp;pid=10c1079ad&amp;color=0,0,0&amp;vpa=16&amp;vtp=1&amp;vaab=1&amp;bbb=1"/>
          <p:cNvSpPr/>
          <p:nvPr/>
        </p:nvSpPr>
        <p:spPr>
          <a:xfrm>
            <a:off x="1527714" y="2598900"/>
            <a:ext cx="1855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3_1#8fa7c459c.blank?vaa=1&amp;vcp=1&amp;pid=10c1079ad&amp;color=0,0,0&amp;vpa=17&amp;vtp=1&amp;vaab=1&amp;bbb=1"/>
          <p:cNvSpPr/>
          <p:nvPr/>
        </p:nvSpPr>
        <p:spPr>
          <a:xfrm>
            <a:off x="2581814" y="3233900"/>
            <a:ext cx="35036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4_1#8fa7c459c.blank?vaa=1&amp;vcp=1&amp;pid=10c1079ad&amp;color=0,0,0&amp;vpa=18&amp;vtp=1&amp;vaab=1&amp;bbb=1"/>
          <p:cNvSpPr/>
          <p:nvPr/>
        </p:nvSpPr>
        <p:spPr>
          <a:xfrm>
            <a:off x="2175414" y="3881600"/>
            <a:ext cx="1993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35_1#8fa7c459c.blank?vaa=1&amp;vcp=1&amp;pid=10c1079ad&amp;color=0,0,0&amp;vpa=19&amp;vtp=1&amp;vaab=1&amp;bbb=1"/>
          <p:cNvSpPr/>
          <p:nvPr/>
        </p:nvSpPr>
        <p:spPr>
          <a:xfrm>
            <a:off x="1845214" y="4521045"/>
            <a:ext cx="3730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21110d303?vaa=1&amp;vcp=1&amp;pid=10c1079ad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毕业晚会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（告别用语）多保重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上（车、船、飞机等）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等一下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坐座位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21110d303.blank?vaa=1&amp;vcp=1&amp;pid=10c1079ad&amp;color=0,0,0&amp;vpa=20&amp;vtp=1&amp;vaab=1&amp;bbb=1"/>
          <p:cNvSpPr/>
          <p:nvPr/>
        </p:nvSpPr>
        <p:spPr>
          <a:xfrm>
            <a:off x="1540414" y="1207484"/>
            <a:ext cx="1836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B_7_AN.2_1#21110d303.blank?vaa=1&amp;vcp=1&amp;pid=10c1079ad&amp;color=0,0,0&amp;vpa=21&amp;vtp=1&amp;vaab=1&amp;bbb=1"/>
          <p:cNvSpPr/>
          <p:nvPr/>
        </p:nvSpPr>
        <p:spPr>
          <a:xfrm>
            <a:off x="2175414" y="1855184"/>
            <a:ext cx="3948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school-leavers’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endParaRPr lang="en-US" altLang="zh-CN" sz="2800" dirty="0"/>
          </a:p>
        </p:txBody>
      </p:sp>
      <p:sp>
        <p:nvSpPr>
          <p:cNvPr id="7" name="QB_7_AN.3_1#21110d303.blank?vaa=1&amp;vcp=1&amp;pid=10c1079ad&amp;color=0,0,0&amp;vpa=22&amp;vtp=1&amp;vaab=1&amp;bbb=1"/>
          <p:cNvSpPr/>
          <p:nvPr/>
        </p:nvSpPr>
        <p:spPr>
          <a:xfrm>
            <a:off x="3966115" y="2515584"/>
            <a:ext cx="1617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9" name="QB_7_AN.4_1#21110d303.blank?vaa=1&amp;vcp=1&amp;pid=10c1079ad&amp;color=0,0,0&amp;vpa=23&amp;vtp=1&amp;vaab=1&amp;bbb=1"/>
          <p:cNvSpPr/>
          <p:nvPr/>
        </p:nvSpPr>
        <p:spPr>
          <a:xfrm>
            <a:off x="4334415" y="3150584"/>
            <a:ext cx="1225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5_1#21110d303.blank?vaa=1&amp;vcp=1&amp;pid=10c1079ad&amp;color=0,0,0&amp;vpa=24&amp;vtp=1&amp;vaab=1&amp;bbb=1"/>
          <p:cNvSpPr/>
          <p:nvPr/>
        </p:nvSpPr>
        <p:spPr>
          <a:xfrm>
            <a:off x="2073814" y="3810984"/>
            <a:ext cx="2546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endParaRPr lang="en-US" altLang="zh-CN" sz="2800" dirty="0"/>
          </a:p>
        </p:txBody>
      </p:sp>
      <p:sp>
        <p:nvSpPr>
          <p:cNvPr id="13" name="QB_7_AN.6_1#21110d303.blank?vaa=1&amp;vcp=1&amp;pid=10c1079ad&amp;color=0,0,0&amp;vpa=25&amp;vtp=1&amp;vaab=1&amp;bbb=1"/>
          <p:cNvSpPr/>
          <p:nvPr/>
        </p:nvSpPr>
        <p:spPr>
          <a:xfrm>
            <a:off x="2054194" y="4458684"/>
            <a:ext cx="218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seat</a:t>
            </a:r>
            <a:endParaRPr lang="en-US" altLang="zh-CN" sz="2800" dirty="0"/>
          </a:p>
        </p:txBody>
      </p:sp>
      <p:sp>
        <p:nvSpPr>
          <p:cNvPr id="15" name="QB_7_AN.49_1#21110d303.blank?vaa=1&amp;vcp=1&amp;pid=10c1079ad&amp;color=0,0,0&amp;vpa=26&amp;vtp=1&amp;vaab=1&amp;bbb=1"/>
          <p:cNvSpPr/>
          <p:nvPr/>
        </p:nvSpPr>
        <p:spPr>
          <a:xfrm>
            <a:off x="1654714" y="5085429"/>
            <a:ext cx="14366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8129c1f?vcp=1&amp;pid=a7bba0c0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50_1#415530b47?vaa=1&amp;vcp=1&amp;pid=4d8129c1f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班主任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课外活动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告别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家长会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首先；尤其是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4" name="QB_7_AN.1_1#415530b47.blank?vaa=1&amp;vcp=1&amp;pid=4d8129c1f&amp;color=0,0,0&amp;vpa=27&amp;vtp=1&amp;vaab=1&amp;bbb=1"/>
          <p:cNvSpPr/>
          <p:nvPr/>
        </p:nvSpPr>
        <p:spPr>
          <a:xfrm>
            <a:off x="1476915" y="1220315"/>
            <a:ext cx="1797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endParaRPr lang="en-US" altLang="zh-CN" sz="2800" dirty="0"/>
          </a:p>
        </p:txBody>
      </p:sp>
      <p:sp>
        <p:nvSpPr>
          <p:cNvPr id="6" name="QB_7_AN.2_1#415530b47.blank?vaa=1&amp;vcp=1&amp;pid=4d8129c1f&amp;color=0,0,0&amp;vpa=28&amp;vtp=1&amp;vaab=1&amp;bbb=1"/>
          <p:cNvSpPr/>
          <p:nvPr/>
        </p:nvSpPr>
        <p:spPr>
          <a:xfrm>
            <a:off x="1527714" y="1880715"/>
            <a:ext cx="1677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absent</a:t>
            </a:r>
            <a:endParaRPr lang="en-US" altLang="zh-CN" sz="2800" dirty="0"/>
          </a:p>
        </p:txBody>
      </p:sp>
      <p:sp>
        <p:nvSpPr>
          <p:cNvPr id="8" name="QB_7_AN.3_1#415530b47.blank?vaa=1&amp;vcp=1&amp;pid=4d8129c1f&amp;color=0,0,0&amp;vpa=29&amp;vtp=1&amp;vaab=1&amp;bbb=1"/>
          <p:cNvSpPr/>
          <p:nvPr/>
        </p:nvSpPr>
        <p:spPr>
          <a:xfrm>
            <a:off x="1845214" y="2528415"/>
            <a:ext cx="2130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endParaRPr lang="en-US" altLang="zh-CN" sz="2800" dirty="0"/>
          </a:p>
        </p:txBody>
      </p:sp>
      <p:sp>
        <p:nvSpPr>
          <p:cNvPr id="10" name="QB_7_AN.4_1#415530b47.blank?vaa=1&amp;vcp=1&amp;pid=4d8129c1f&amp;color=0,0,0&amp;vpa=30&amp;vtp=1&amp;vaab=1&amp;bbb=1"/>
          <p:cNvSpPr/>
          <p:nvPr/>
        </p:nvSpPr>
        <p:spPr>
          <a:xfrm>
            <a:off x="2175414" y="3176115"/>
            <a:ext cx="3406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endParaRPr lang="en-US" altLang="zh-CN" sz="2800" dirty="0"/>
          </a:p>
        </p:txBody>
      </p:sp>
      <p:sp>
        <p:nvSpPr>
          <p:cNvPr id="12" name="QB_7_AN.5_1#415530b47.blank?vaa=1&amp;vcp=1&amp;pid=4d8129c1f&amp;color=0,0,0&amp;vpa=31&amp;vtp=1&amp;vaab=1&amp;bbb=1"/>
          <p:cNvSpPr/>
          <p:nvPr/>
        </p:nvSpPr>
        <p:spPr>
          <a:xfrm>
            <a:off x="2594514" y="3811115"/>
            <a:ext cx="2587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goodbye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6_1#415530b47.blank?vaa=1&amp;vcp=1&amp;pid=4d8129c1f&amp;color=0,0,0&amp;vpa=32&amp;vtp=1&amp;vaab=1&amp;bbb=1"/>
          <p:cNvSpPr/>
          <p:nvPr/>
        </p:nvSpPr>
        <p:spPr>
          <a:xfrm>
            <a:off x="1896014" y="4458815"/>
            <a:ext cx="2724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parents’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endParaRPr lang="en-US" altLang="zh-CN" sz="2800" dirty="0"/>
          </a:p>
        </p:txBody>
      </p:sp>
      <p:sp>
        <p:nvSpPr>
          <p:cNvPr id="16" name="QB_7_AN.63_1#415530b47.blank?vaa=1&amp;vcp=1&amp;pid=4d8129c1f&amp;color=0,0,0&amp;vpa=33&amp;vtp=1&amp;vaab=1&amp;bbb=1"/>
          <p:cNvSpPr/>
          <p:nvPr/>
        </p:nvSpPr>
        <p:spPr>
          <a:xfrm>
            <a:off x="2886614" y="5098260"/>
            <a:ext cx="1638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f6f74d3?vcp=1&amp;pid=a7bba0c0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64_1#48217329f?vaa=1&amp;vcp=1&amp;pid=bff6f74d3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害怕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过去常常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4" name="QB_7_AN.1_1#48217329f.blank?vaa=1&amp;vcp=1&amp;pid=bff6f74d3&amp;color=0,0,0&amp;vpa=34&amp;vtp=1&amp;vaab=1&amp;bbb=1"/>
          <p:cNvSpPr/>
          <p:nvPr/>
        </p:nvSpPr>
        <p:spPr>
          <a:xfrm>
            <a:off x="2264314" y="1233015"/>
            <a:ext cx="1285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B_7_AN.2_1#48217329f.blank?vaa=1&amp;vcp=1&amp;pid=bff6f74d3&amp;color=0,0,0&amp;vpa=35&amp;vtp=1&amp;vaab=1&amp;bbb=1"/>
          <p:cNvSpPr/>
          <p:nvPr/>
        </p:nvSpPr>
        <p:spPr>
          <a:xfrm>
            <a:off x="1527714" y="1868015"/>
            <a:ext cx="11652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</a:t>
            </a:r>
            <a:endParaRPr lang="en-US" altLang="zh-CN" sz="2800" dirty="0"/>
          </a:p>
        </p:txBody>
      </p:sp>
      <p:sp>
        <p:nvSpPr>
          <p:cNvPr id="8" name="QB_7_AN.3_1#48217329f.blank?vaa=1&amp;vcp=1&amp;pid=bff6f74d3&amp;color=0,0,0&amp;vpa=36&amp;vtp=1&amp;vaab=1&amp;bbb=1"/>
          <p:cNvSpPr/>
          <p:nvPr/>
        </p:nvSpPr>
        <p:spPr>
          <a:xfrm>
            <a:off x="1540414" y="2528415"/>
            <a:ext cx="16589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0" name="QB_7_AN.71_1#48217329f.blank?vaa=1&amp;vcp=1&amp;pid=bff6f74d3&amp;color=0,0,0&amp;vpa=37&amp;vtp=1&amp;vaab=1&amp;bbb=1"/>
          <p:cNvSpPr/>
          <p:nvPr/>
        </p:nvSpPr>
        <p:spPr>
          <a:xfrm>
            <a:off x="2226214" y="3155160"/>
            <a:ext cx="1363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2_1#852ce01b5?vaa=1&amp;vcp=1&amp;pid=bff6f74d3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的数量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业余时间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大点声说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全职工作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7_AN.1_1#852ce01b5.blank?vaa=1&amp;vcp=1&amp;pid=bff6f74d3&amp;color=0,0,0&amp;mp=1&amp;vpa=38&amp;vtp=1&amp;vaab=1&amp;bbb=1"/>
          <p:cNvSpPr/>
          <p:nvPr/>
        </p:nvSpPr>
        <p:spPr>
          <a:xfrm>
            <a:off x="2581814" y="1533874"/>
            <a:ext cx="2430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852ce01b5.blank?vaa=1&amp;vcp=1&amp;pid=bff6f74d3&amp;color=0,0,0&amp;vpa=39&amp;vtp=1&amp;vaab=1&amp;bbb=1"/>
          <p:cNvSpPr/>
          <p:nvPr/>
        </p:nvSpPr>
        <p:spPr>
          <a:xfrm>
            <a:off x="2175414" y="2168874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7" name="QB_7_AN.3_1#852ce01b5.blank?vaa=1&amp;vcp=1&amp;pid=bff6f74d3&amp;color=0,0,0&amp;vpa=40&amp;vtp=1&amp;vaab=1&amp;bbb=1"/>
          <p:cNvSpPr/>
          <p:nvPr/>
        </p:nvSpPr>
        <p:spPr>
          <a:xfrm>
            <a:off x="2200814" y="2816574"/>
            <a:ext cx="1600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7_AN.4_1#852ce01b5.blank?vaa=1&amp;vcp=1&amp;pid=bff6f74d3&amp;color=0,0,0&amp;vpa=41&amp;vtp=1&amp;vaab=1&amp;bbb=1"/>
          <p:cNvSpPr/>
          <p:nvPr/>
        </p:nvSpPr>
        <p:spPr>
          <a:xfrm>
            <a:off x="1540414" y="3476974"/>
            <a:ext cx="219176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11" name="QB_7_AN.5_1#852ce01b5.blank?vaa=1&amp;vcp=1&amp;pid=bff6f74d3&amp;color=0,0,0&amp;vpa=42&amp;vtp=1&amp;vaab=1&amp;bbb=1"/>
          <p:cNvSpPr/>
          <p:nvPr/>
        </p:nvSpPr>
        <p:spPr>
          <a:xfrm>
            <a:off x="2200814" y="4124674"/>
            <a:ext cx="2468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full-time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endParaRPr lang="en-US" altLang="zh-CN" sz="2800" dirty="0"/>
          </a:p>
        </p:txBody>
      </p:sp>
      <p:sp>
        <p:nvSpPr>
          <p:cNvPr id="13" name="QB_7_AN.83_1#852ce01b5.blank?vaa=1&amp;vcp=1&amp;pid=bff6f74d3&amp;color=0,0,0&amp;vpa=43&amp;vtp=1&amp;vaab=1&amp;bbb=1"/>
          <p:cNvSpPr/>
          <p:nvPr/>
        </p:nvSpPr>
        <p:spPr>
          <a:xfrm>
            <a:off x="1680114" y="4751419"/>
            <a:ext cx="20949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9f98f248b?vaa=1&amp;vcp=1&amp;pid=bff6f74d3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受教育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忙于做某事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穿过马路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一般而言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9f98f248b.blank?vaa=1&amp;vcp=1&amp;pid=bff6f74d3&amp;color=0,0,0&amp;mp=1&amp;vpa=44&amp;vtp=1&amp;vaab=1&amp;bbb=1"/>
          <p:cNvSpPr/>
          <p:nvPr/>
        </p:nvSpPr>
        <p:spPr>
          <a:xfrm>
            <a:off x="2003394" y="1853914"/>
            <a:ext cx="2998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5" name="QB_7_AN.2_1#9f98f248b.blank?vaa=1&amp;vcp=1&amp;pid=bff6f74d3&amp;color=0,0,0&amp;vpa=45&amp;vtp=1&amp;vaab=1&amp;bbb=1"/>
          <p:cNvSpPr/>
          <p:nvPr/>
        </p:nvSpPr>
        <p:spPr>
          <a:xfrm>
            <a:off x="1654714" y="2488914"/>
            <a:ext cx="1974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married</a:t>
            </a:r>
            <a:endParaRPr lang="en-US" altLang="zh-CN" sz="2800" dirty="0"/>
          </a:p>
        </p:txBody>
      </p:sp>
      <p:sp>
        <p:nvSpPr>
          <p:cNvPr id="7" name="QB_7_AN.3_1#9f98f248b.blank?vaa=1&amp;vcp=1&amp;pid=bff6f74d3&amp;color=0,0,0&amp;vpa=46&amp;vtp=1&amp;vaab=1&amp;bbb=1"/>
          <p:cNvSpPr/>
          <p:nvPr/>
        </p:nvSpPr>
        <p:spPr>
          <a:xfrm>
            <a:off x="2772314" y="3136614"/>
            <a:ext cx="3111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4_1#9f98f248b.blank?vaa=1&amp;vcp=1&amp;pid=bff6f74d3&amp;color=0,0,0&amp;vpa=47&amp;vtp=1&amp;vaab=1&amp;bbb=1"/>
          <p:cNvSpPr/>
          <p:nvPr/>
        </p:nvSpPr>
        <p:spPr>
          <a:xfrm>
            <a:off x="2416714" y="3797014"/>
            <a:ext cx="2409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endParaRPr lang="en-US" altLang="zh-CN" sz="2800" dirty="0"/>
          </a:p>
        </p:txBody>
      </p:sp>
      <p:sp>
        <p:nvSpPr>
          <p:cNvPr id="11" name="QB_7_AN.93_1#9f98f248b.blank?vaa=1&amp;vcp=1&amp;pid=bff6f74d3&amp;color=0,0,0&amp;vpa=48&amp;vtp=1&amp;vaab=1&amp;bbb=1"/>
          <p:cNvSpPr/>
          <p:nvPr/>
        </p:nvSpPr>
        <p:spPr>
          <a:xfrm>
            <a:off x="2378614" y="4411059"/>
            <a:ext cx="3019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d5559f2?vcp=1&amp;pid=a7bba0c0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94_1#7fe5b9118?vaa=1&amp;vcp=1&amp;pid=07d5559f2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待在一起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迷路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独自地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4" name="QB_7_AN.1_1#7fe5b9118.blank?vaa=1&amp;vcp=1&amp;pid=07d5559f2&amp;color=0,0,0&amp;vpa=49&amp;vtp=1&amp;vaab=1&amp;bbb=1"/>
          <p:cNvSpPr/>
          <p:nvPr/>
        </p:nvSpPr>
        <p:spPr>
          <a:xfrm>
            <a:off x="1489615" y="1233015"/>
            <a:ext cx="123977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6" name="QB_7_AN.2_1#7fe5b9118.blank?vaa=1&amp;vcp=1&amp;pid=07d5559f2&amp;color=0,0,0&amp;vpa=50&amp;vtp=1&amp;vaab=1&amp;bbb=1"/>
          <p:cNvSpPr/>
          <p:nvPr/>
        </p:nvSpPr>
        <p:spPr>
          <a:xfrm>
            <a:off x="2213514" y="1868015"/>
            <a:ext cx="2270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endParaRPr lang="en-US" altLang="zh-CN" sz="2800" dirty="0"/>
          </a:p>
        </p:txBody>
      </p:sp>
      <p:sp>
        <p:nvSpPr>
          <p:cNvPr id="8" name="QB_7_AN.3_1#7fe5b9118.blank?vaa=1&amp;vcp=1&amp;pid=07d5559f2&amp;color=0,0,0&amp;vpa=51&amp;vtp=1&amp;vaab=1&amp;bbb=1"/>
          <p:cNvSpPr/>
          <p:nvPr/>
        </p:nvSpPr>
        <p:spPr>
          <a:xfrm>
            <a:off x="1502314" y="2515715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10" name="QB_7_AN.4_1#7fe5b9118.blank?vaa=1&amp;vcp=1&amp;pid=07d5559f2&amp;color=0,0,0&amp;vpa=52&amp;vtp=1&amp;vaab=1&amp;bbb=1"/>
          <p:cNvSpPr/>
          <p:nvPr/>
        </p:nvSpPr>
        <p:spPr>
          <a:xfrm>
            <a:off x="1502314" y="3163415"/>
            <a:ext cx="120167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2" name="QB_7_AN.103_1#7fe5b9118.blank?vaa=1&amp;vcp=1&amp;pid=07d5559f2&amp;color=0,0,0&amp;vpa=53&amp;vtp=1&amp;vaab=1&amp;bbb=1"/>
          <p:cNvSpPr/>
          <p:nvPr/>
        </p:nvSpPr>
        <p:spPr>
          <a:xfrm>
            <a:off x="1832514" y="3802860"/>
            <a:ext cx="233305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4_1#3f4023a24?vaa=1&amp;vcp=1&amp;pid=07d5559f2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一口气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去攀岩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3" name="QB_7_AN.1_1#3f4023a24.blank?vaa=1&amp;vcp=1&amp;pid=07d5559f2&amp;color=0,0,0&amp;vpa=54&amp;vtp=1&amp;vaab=1&amp;bbb=1"/>
          <p:cNvSpPr/>
          <p:nvPr/>
        </p:nvSpPr>
        <p:spPr>
          <a:xfrm>
            <a:off x="1845214" y="1847564"/>
            <a:ext cx="1758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5" name="QB_7_AN.2_1#3f4023a24.blank?vaa=1&amp;vcp=1&amp;pid=07d5559f2&amp;color=0,0,0&amp;vpa=55&amp;vtp=1&amp;vaab=1&amp;bbb=1"/>
          <p:cNvSpPr/>
          <p:nvPr/>
        </p:nvSpPr>
        <p:spPr>
          <a:xfrm>
            <a:off x="1832514" y="2495264"/>
            <a:ext cx="2863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climbing</a:t>
            </a:r>
            <a:endParaRPr lang="en-US" altLang="zh-CN" sz="2800" dirty="0"/>
          </a:p>
        </p:txBody>
      </p:sp>
      <p:sp>
        <p:nvSpPr>
          <p:cNvPr id="7" name="QB_7_AN.3_1#3f4023a24.blank?vaa=1&amp;vcp=1&amp;pid=07d5559f2&amp;color=0,0,0&amp;vpa=56&amp;vtp=1&amp;vaab=1&amp;bbb=1"/>
          <p:cNvSpPr/>
          <p:nvPr/>
        </p:nvSpPr>
        <p:spPr>
          <a:xfrm>
            <a:off x="1502314" y="3155664"/>
            <a:ext cx="1560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9" name="QB_7_AN.4_1#3f4023a24.blank?vaa=1&amp;vcp=1&amp;pid=07d5559f2&amp;color=0,0,0&amp;vpa=57&amp;vtp=1&amp;vaab=1&amp;bbb=1"/>
          <p:cNvSpPr/>
          <p:nvPr/>
        </p:nvSpPr>
        <p:spPr>
          <a:xfrm>
            <a:off x="2238914" y="3803364"/>
            <a:ext cx="2232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113_1#3f4023a24.blank?vaa=1&amp;vcp=1&amp;pid=07d5559f2&amp;color=0,0,0&amp;vpa=58&amp;vtp=1&amp;vaab=1&amp;bbb=1"/>
          <p:cNvSpPr/>
          <p:nvPr/>
        </p:nvSpPr>
        <p:spPr>
          <a:xfrm>
            <a:off x="1705514" y="4417409"/>
            <a:ext cx="2230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077a2cc?vcp=1&amp;pid=5b28e85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0fe5e8c47?vcp=1&amp;pid=5f077a2cc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114_1#e8915d6d3?sp=1&amp;vaa=1&amp;vcp=1&amp;pid=0fe5e8c47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你的假期怎么样？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不错。</a:t>
            </a:r>
            <a:endParaRPr lang="en-US" altLang="zh-CN" sz="2800" dirty="0"/>
          </a:p>
        </p:txBody>
      </p:sp>
      <p:sp>
        <p:nvSpPr>
          <p:cNvPr id="5" name="QB_7_AN.1_1#e8915d6d3.blank?vaa=1&amp;vcp=1&amp;pid=0fe5e8c47&amp;color=0,0,0&amp;vpa=59&amp;vtp=1&amp;vaab=1&amp;bbb=1"/>
          <p:cNvSpPr/>
          <p:nvPr/>
        </p:nvSpPr>
        <p:spPr>
          <a:xfrm>
            <a:off x="905415" y="259890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6" name="QB_7_AN.2_1#e8915d6d3.blank?vaa=1&amp;vcp=1&amp;pid=0fe5e8c47&amp;color=0,0,0&amp;vpa=60&amp;vtp=1&amp;vaab=1&amp;bbb=1"/>
          <p:cNvSpPr/>
          <p:nvPr/>
        </p:nvSpPr>
        <p:spPr>
          <a:xfrm>
            <a:off x="1984914" y="2598900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7" name="QB_7_BD.117_1#d568a49a9?vaa=1&amp;vcp=1&amp;pid=0fe5e8c47&amp;color=0,0,0&amp;vtp=1&amp;vaab=1&amp;bbb=1"/>
          <p:cNvSpPr/>
          <p:nvPr/>
        </p:nvSpPr>
        <p:spPr>
          <a:xfrm>
            <a:off x="539496" y="45462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（P2）他今天要坐飞机回来。</a:t>
            </a:r>
            <a:endParaRPr lang="en-US" altLang="zh-CN" sz="2800" dirty="0"/>
          </a:p>
        </p:txBody>
      </p:sp>
      <p:sp>
        <p:nvSpPr>
          <p:cNvPr id="8" name="QB_7_AN.118_1#d568a49a9.blank?vaa=1&amp;vcp=1&amp;pid=0fe5e8c47&amp;color=0,0,0&amp;vpa=61&amp;vtp=1&amp;vaab=1&amp;bbb=1"/>
          <p:cNvSpPr/>
          <p:nvPr/>
        </p:nvSpPr>
        <p:spPr>
          <a:xfrm>
            <a:off x="1383253" y="44948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9" name="QB_7_AN.119_1#d568a49a9.blank?vaa=1&amp;vcp=1&amp;pid=0fe5e8c47&amp;color=0,0,0&amp;vpa=62&amp;vtp=1&amp;vaab=1&amp;bbb=1"/>
          <p:cNvSpPr/>
          <p:nvPr/>
        </p:nvSpPr>
        <p:spPr>
          <a:xfrm>
            <a:off x="2145253" y="4482129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endParaRPr lang="en-US" altLang="zh-CN" sz="2800" dirty="0"/>
          </a:p>
        </p:txBody>
      </p:sp>
      <p:sp>
        <p:nvSpPr>
          <p:cNvPr id="10" name="QB_7_AN.120_1#d568a49a9.blank?vaa=1&amp;vcp=1&amp;pid=0fe5e8c47&amp;color=0,0,0&amp;vpa=63&amp;vtp=1&amp;vaab=1&amp;bbb=1"/>
          <p:cNvSpPr/>
          <p:nvPr/>
        </p:nvSpPr>
        <p:spPr>
          <a:xfrm>
            <a:off x="3478752" y="449482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e65602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1e65602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1e65602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1_1#15e08c9de?vaa=1&amp;vcp=1&amp;pid=0fe5e8c47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（P2）但是现在，我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们最好回到学习上来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________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只要你努力，没有什么可担心的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 _______ 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（P4）你坐错位置了。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（P4）真是个惊喜！</a:t>
            </a:r>
            <a:endParaRPr lang="en-US" altLang="zh-CN" sz="2800" dirty="0"/>
          </a:p>
        </p:txBody>
      </p:sp>
      <p:sp>
        <p:nvSpPr>
          <p:cNvPr id="3" name="QB_7_AN.2_1#15e08c9de.blank?vaa=1&amp;vcp=1&amp;pid=0fe5e8c47&amp;color=0,0,0&amp;vpa=64&amp;vtp=1&amp;vaab=1&amp;bbb=1"/>
          <p:cNvSpPr/>
          <p:nvPr/>
        </p:nvSpPr>
        <p:spPr>
          <a:xfrm>
            <a:off x="2363438" y="154022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we’d</a:t>
            </a:r>
            <a:endParaRPr lang="en-US" altLang="zh-CN" sz="2800" dirty="0"/>
          </a:p>
        </p:txBody>
      </p:sp>
      <p:sp>
        <p:nvSpPr>
          <p:cNvPr id="4" name="QB_7_AN.1_1#15e08c9de.blank?vaa=1&amp;vcp=1&amp;pid=0fe5e8c47&amp;color=0,0,0&amp;vpa=65&amp;vtp=1&amp;vaab=1&amp;bbb=1"/>
          <p:cNvSpPr/>
          <p:nvPr/>
        </p:nvSpPr>
        <p:spPr>
          <a:xfrm>
            <a:off x="3569938" y="154022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5" name="QB_7_AN.3_1#15e08c9de.blank?vaa=1&amp;vcp=1&amp;pid=0fe5e8c47&amp;color=0,0,0&amp;vpa=66&amp;vtp=1&amp;vaab=1&amp;bbb=1"/>
          <p:cNvSpPr/>
          <p:nvPr/>
        </p:nvSpPr>
        <p:spPr>
          <a:xfrm>
            <a:off x="4814538" y="15275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6" name="QB_7_AN.4_1#15e08c9de.blank?vaa=1&amp;vcp=1&amp;pid=0fe5e8c47&amp;color=0,0,0&amp;vpa=67&amp;vtp=1&amp;vaab=1&amp;bbb=1"/>
          <p:cNvSpPr/>
          <p:nvPr/>
        </p:nvSpPr>
        <p:spPr>
          <a:xfrm>
            <a:off x="5678138" y="154022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8" name="QB_7_AN.5_1#15e08c9de.blank?vaa=1&amp;vcp=1&amp;pid=0fe5e8c47&amp;color=0,0,0&amp;vpa=68&amp;vtp=1&amp;vaab=1&amp;bbb=1"/>
          <p:cNvSpPr/>
          <p:nvPr/>
        </p:nvSpPr>
        <p:spPr>
          <a:xfrm>
            <a:off x="816515" y="2835624"/>
            <a:ext cx="13249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endParaRPr lang="en-US" altLang="zh-CN" sz="2800" dirty="0"/>
          </a:p>
        </p:txBody>
      </p:sp>
      <p:sp>
        <p:nvSpPr>
          <p:cNvPr id="9" name="QB_7_AN.6_1#15e08c9de.blank?vaa=1&amp;vcp=1&amp;pid=0fe5e8c47&amp;color=0,0,0&amp;vpa=69&amp;vtp=1&amp;vaab=1&amp;bbb=1"/>
          <p:cNvSpPr/>
          <p:nvPr/>
        </p:nvSpPr>
        <p:spPr>
          <a:xfrm>
            <a:off x="2416714" y="282292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endParaRPr lang="en-US" altLang="zh-CN" sz="2800" dirty="0"/>
          </a:p>
        </p:txBody>
      </p:sp>
      <p:sp>
        <p:nvSpPr>
          <p:cNvPr id="10" name="QB_7_AN.8_1#15e08c9de.blank?vaa=1&amp;vcp=1&amp;pid=0fe5e8c47&amp;color=0,0,0&amp;vpa=70&amp;vtp=1&amp;vaab=1&amp;bbb=1"/>
          <p:cNvSpPr/>
          <p:nvPr/>
        </p:nvSpPr>
        <p:spPr>
          <a:xfrm>
            <a:off x="3966115" y="28356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7_1#15e08c9de.blank?vaa=1&amp;vcp=1&amp;pid=0fe5e8c47&amp;color=0,0,0&amp;vpa=71&amp;vtp=1&amp;vaab=1&amp;bbb=1"/>
          <p:cNvSpPr/>
          <p:nvPr/>
        </p:nvSpPr>
        <p:spPr>
          <a:xfrm>
            <a:off x="6672803" y="283562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2" name="QB_7_AN.9_1#15e08c9de.blank?vaa=1&amp;vcp=1&amp;pid=0fe5e8c47&amp;color=0,0,0&amp;vpa=72&amp;vtp=1&amp;vaab=1&amp;bbb=1"/>
          <p:cNvSpPr/>
          <p:nvPr/>
        </p:nvSpPr>
        <p:spPr>
          <a:xfrm>
            <a:off x="7384003" y="282292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3" name="QB_7_AN.10_1#15e08c9de.blank?vaa=1&amp;vcp=1&amp;pid=0fe5e8c47&amp;color=0,0,0&amp;vpa=73&amp;vtp=1&amp;vaab=1&amp;bbb=1"/>
          <p:cNvSpPr/>
          <p:nvPr/>
        </p:nvSpPr>
        <p:spPr>
          <a:xfrm>
            <a:off x="8450803" y="283562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5" name="QB_7_AN.12_1#15e08c9de.blank?vaa=1&amp;vcp=1&amp;pid=0fe5e8c47&amp;color=0,0,0&amp;vpa=74&amp;vtp=1&amp;vaab=1&amp;bbb=1"/>
          <p:cNvSpPr/>
          <p:nvPr/>
        </p:nvSpPr>
        <p:spPr>
          <a:xfrm>
            <a:off x="2000091" y="413102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16" name="QB_7_AN.11_1#15e08c9de.blank?vaa=1&amp;vcp=1&amp;pid=0fe5e8c47&amp;color=0,0,0&amp;vpa=75&amp;vtp=1&amp;vaab=1&amp;bbb=1"/>
          <p:cNvSpPr/>
          <p:nvPr/>
        </p:nvSpPr>
        <p:spPr>
          <a:xfrm>
            <a:off x="3231992" y="41310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7" name="QB_7_AN.13_1#15e08c9de.blank?vaa=1&amp;vcp=1&amp;pid=0fe5e8c47&amp;color=0,0,0&amp;vpa=76&amp;vtp=1&amp;vaab=1&amp;bbb=1"/>
          <p:cNvSpPr/>
          <p:nvPr/>
        </p:nvSpPr>
        <p:spPr>
          <a:xfrm>
            <a:off x="4159092" y="4118324"/>
            <a:ext cx="1168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18" name="QB_7_AN.14_1#15e08c9de.blank?vaa=1&amp;vcp=1&amp;pid=0fe5e8c47&amp;color=0,0,0&amp;vpa=77&amp;vtp=1&amp;vaab=1&amp;bbb=1"/>
          <p:cNvSpPr/>
          <p:nvPr/>
        </p:nvSpPr>
        <p:spPr>
          <a:xfrm>
            <a:off x="5581492" y="4131024"/>
            <a:ext cx="809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seat</a:t>
            </a:r>
            <a:endParaRPr lang="en-US" altLang="zh-CN" sz="2800" dirty="0"/>
          </a:p>
        </p:txBody>
      </p:sp>
      <p:sp>
        <p:nvSpPr>
          <p:cNvPr id="20" name="QB_7_AN.139_1#15e08c9de.blank?vaa=1&amp;vcp=1&amp;pid=0fe5e8c47&amp;color=0,0,0&amp;vpa=78&amp;vtp=1&amp;vaab=1"/>
          <p:cNvSpPr/>
          <p:nvPr/>
        </p:nvSpPr>
        <p:spPr>
          <a:xfrm>
            <a:off x="1775364" y="4757769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1" name="QB_7_AN.140_1#15e08c9de.blank?vaa=1&amp;vcp=1&amp;pid=0fe5e8c47&amp;color=0,0,0&amp;vpa=79&amp;vtp=1&amp;vaab=1&amp;bbb=1"/>
          <p:cNvSpPr/>
          <p:nvPr/>
        </p:nvSpPr>
        <p:spPr>
          <a:xfrm>
            <a:off x="2448464" y="4745069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20" grpId="0" build="p" animBg="1"/>
      <p:bldP spid="2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b8dcf79?vcp=1&amp;pid=5f077a2c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141_1#8f78ed93b?vaa=1&amp;vcp=1&amp;pid=9fb8dcf79&amp;color=0,0,0&amp;vtp=1&amp;vaab=1&amp;bbb=1"/>
          <p:cNvSpPr/>
          <p:nvPr/>
        </p:nvSpPr>
        <p:spPr>
          <a:xfrm>
            <a:off x="539496" y="1263495"/>
            <a:ext cx="11420475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你在伦敦玩得开心吗？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Susie’s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（P10）希望我在将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来的某天可以到苏茜的学校参观。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 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eighteen.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如果明年我能通过考试，我就会在这里学习到18岁。</a:t>
            </a:r>
            <a:endParaRPr lang="en-US" altLang="zh-CN" sz="2800" dirty="0"/>
          </a:p>
        </p:txBody>
      </p:sp>
      <p:sp>
        <p:nvSpPr>
          <p:cNvPr id="4" name="QB_7_AN.1_1#8f78ed93b.blank?vaa=1&amp;vcp=1&amp;pid=9fb8dcf79&amp;color=0,0,0&amp;vpa=80&amp;vtp=1&amp;vaab=1&amp;bbb=1"/>
          <p:cNvSpPr/>
          <p:nvPr/>
        </p:nvSpPr>
        <p:spPr>
          <a:xfrm>
            <a:off x="2200814" y="122031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endParaRPr lang="en-US" altLang="zh-CN" sz="2800" dirty="0"/>
          </a:p>
        </p:txBody>
      </p:sp>
      <p:sp>
        <p:nvSpPr>
          <p:cNvPr id="5" name="QB_7_AN.2_1#8f78ed93b.blank?vaa=1&amp;vcp=1&amp;pid=9fb8dcf79&amp;color=0,0,0&amp;vpa=81&amp;vtp=1&amp;vaab=1&amp;bbb=1"/>
          <p:cNvSpPr/>
          <p:nvPr/>
        </p:nvSpPr>
        <p:spPr>
          <a:xfrm>
            <a:off x="3432715" y="1220315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endParaRPr lang="en-US" altLang="zh-CN" sz="2800" dirty="0"/>
          </a:p>
        </p:txBody>
      </p:sp>
      <p:sp>
        <p:nvSpPr>
          <p:cNvPr id="7" name="QB_7_AN.3_1#8f78ed93b.blank?vaa=1&amp;vcp=1&amp;pid=9fb8dcf79&amp;color=0,0,0&amp;vpa=82&amp;vtp=1&amp;vaab=1&amp;bbb=1"/>
          <p:cNvSpPr/>
          <p:nvPr/>
        </p:nvSpPr>
        <p:spPr>
          <a:xfrm>
            <a:off x="1126078" y="1868015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endParaRPr lang="en-US" altLang="zh-CN" sz="2800" dirty="0"/>
          </a:p>
        </p:txBody>
      </p:sp>
      <p:sp>
        <p:nvSpPr>
          <p:cNvPr id="8" name="QB_7_AN.4_1#8f78ed93b.blank?vaa=1&amp;vcp=1&amp;pid=9fb8dcf79&amp;color=0,0,0&amp;vpa=83&amp;vtp=1&amp;vaab=1"/>
          <p:cNvSpPr/>
          <p:nvPr/>
        </p:nvSpPr>
        <p:spPr>
          <a:xfrm>
            <a:off x="2307178" y="1880715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9" name="QB_7_AN.5_1#8f78ed93b.blank?vaa=1&amp;vcp=1&amp;pid=9fb8dcf79&amp;color=0,0,0&amp;vpa=84&amp;vtp=1&amp;vaab=1&amp;bbb=1"/>
          <p:cNvSpPr/>
          <p:nvPr/>
        </p:nvSpPr>
        <p:spPr>
          <a:xfrm>
            <a:off x="2827878" y="1880715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1" name="QB_7_AN.149_1#8f78ed93b.blank?vaa=1&amp;vcp=1&amp;pid=9fb8dcf79&amp;color=0,0,0&amp;vpa=85&amp;vtp=1&amp;vaab=1&amp;bbb=1"/>
          <p:cNvSpPr/>
          <p:nvPr/>
        </p:nvSpPr>
        <p:spPr>
          <a:xfrm>
            <a:off x="1491203" y="31634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endParaRPr lang="en-US" altLang="zh-CN" sz="2800" dirty="0"/>
          </a:p>
        </p:txBody>
      </p:sp>
      <p:sp>
        <p:nvSpPr>
          <p:cNvPr id="12" name="QB_7_AN.150_1#8f78ed93b.blank?vaa=1&amp;vcp=1&amp;pid=9fb8dcf79&amp;color=0,0,0&amp;vpa=86&amp;vtp=1&amp;vaab=1&amp;bbb=1"/>
          <p:cNvSpPr/>
          <p:nvPr/>
        </p:nvSpPr>
        <p:spPr>
          <a:xfrm>
            <a:off x="2545303" y="31634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3" name="QB_7_AN.151_1#8f78ed93b.blank?vaa=1&amp;vcp=1&amp;pid=9fb8dcf79&amp;color=0,0,0&amp;vpa=87&amp;vtp=1&amp;vaab=1&amp;bbb=1"/>
          <p:cNvSpPr/>
          <p:nvPr/>
        </p:nvSpPr>
        <p:spPr>
          <a:xfrm>
            <a:off x="3485102" y="3176115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exams</a:t>
            </a:r>
            <a:endParaRPr lang="en-US" altLang="zh-CN" sz="2800" dirty="0"/>
          </a:p>
        </p:txBody>
      </p:sp>
      <p:sp>
        <p:nvSpPr>
          <p:cNvPr id="14" name="QB_7_AN.152_1#8f78ed93b.blank?vaa=1&amp;vcp=1&amp;pid=9fb8dcf79&amp;color=0,0,0&amp;vpa=88&amp;vtp=1&amp;vaab=1&amp;bbb=1"/>
          <p:cNvSpPr/>
          <p:nvPr/>
        </p:nvSpPr>
        <p:spPr>
          <a:xfrm>
            <a:off x="6857015" y="31761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15" name="QB_7_AN.153_1#8f78ed93b.blank?vaa=1&amp;vcp=1&amp;pid=9fb8dcf79&amp;color=0,0,0&amp;vpa=89&amp;vtp=1&amp;vaab=1&amp;bbb=1"/>
          <p:cNvSpPr/>
          <p:nvPr/>
        </p:nvSpPr>
        <p:spPr>
          <a:xfrm>
            <a:off x="7911115" y="3163415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endParaRPr lang="en-US" altLang="zh-CN" sz="2800" dirty="0"/>
          </a:p>
        </p:txBody>
      </p:sp>
      <p:sp>
        <p:nvSpPr>
          <p:cNvPr id="16" name="QB_7_AN.154_1#8f78ed93b.blank?vaa=1&amp;vcp=1&amp;pid=9fb8dcf79&amp;color=0,0,0&amp;vpa=90&amp;vtp=1&amp;vaab=1&amp;bbb=1"/>
          <p:cNvSpPr/>
          <p:nvPr/>
        </p:nvSpPr>
        <p:spPr>
          <a:xfrm>
            <a:off x="8952515" y="31761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endParaRPr lang="en-US" altLang="zh-CN" sz="2800" dirty="0"/>
          </a:p>
        </p:txBody>
      </p:sp>
      <p:sp>
        <p:nvSpPr>
          <p:cNvPr id="17" name="QB_7_AN.155_1#8f78ed93b.blank?vaa=1&amp;vcp=1&amp;pid=9fb8dcf79&amp;color=0,0,0&amp;vpa=91&amp;vtp=1&amp;vaab=1&amp;bbb=1"/>
          <p:cNvSpPr/>
          <p:nvPr/>
        </p:nvSpPr>
        <p:spPr>
          <a:xfrm>
            <a:off x="10006615" y="3176115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6_1#0aa64f6b6?vaa=1&amp;vcp=1&amp;pid=9fb8dcf79&amp;color=0,0,0&amp;mp=1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里弗学校是一所中学，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距离我家骑车大约需要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20分钟。</a:t>
            </a:r>
            <a:endParaRPr lang="en-US" altLang="zh-CN" sz="2800" dirty="0"/>
          </a:p>
        </p:txBody>
      </p:sp>
      <p:sp>
        <p:nvSpPr>
          <p:cNvPr id="3" name="QB_7_AN.1_1#0aa64f6b6.blank?vaa=1&amp;vcp=1&amp;pid=9fb8dcf79&amp;color=0,0,0&amp;mp=1&amp;vpa=92&amp;vtp=1&amp;vaab=1"/>
          <p:cNvSpPr/>
          <p:nvPr/>
        </p:nvSpPr>
        <p:spPr>
          <a:xfrm>
            <a:off x="3375565" y="1856232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B_7_AN.2_1#0aa64f6b6.blank?vaa=1&amp;vcp=1&amp;pid=9fb8dcf79&amp;color=0,0,0&amp;mp=1&amp;vpa=93&amp;vtp=1&amp;vaab=1&amp;bbb=1"/>
          <p:cNvSpPr/>
          <p:nvPr/>
        </p:nvSpPr>
        <p:spPr>
          <a:xfrm>
            <a:off x="4074065" y="1843532"/>
            <a:ext cx="1698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secondary</a:t>
            </a:r>
            <a:endParaRPr lang="en-US" altLang="zh-CN" sz="2800" dirty="0"/>
          </a:p>
        </p:txBody>
      </p:sp>
      <p:sp>
        <p:nvSpPr>
          <p:cNvPr id="5" name="QB_7_AN.3_1#0aa64f6b6.blank?vaa=1&amp;vcp=1&amp;pid=9fb8dcf79&amp;color=0,0,0&amp;mp=1&amp;vpa=94&amp;vtp=1&amp;vaab=1&amp;bbb=1"/>
          <p:cNvSpPr/>
          <p:nvPr/>
        </p:nvSpPr>
        <p:spPr>
          <a:xfrm>
            <a:off x="6017165" y="1856232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6" name="QB_7_AN.4_1#0aa64f6b6.blank?vaa=1&amp;vcp=1&amp;pid=9fb8dcf79&amp;color=0,0,0&amp;mp=1&amp;vpa=95&amp;vtp=1&amp;vaab=1&amp;bbb=1"/>
          <p:cNvSpPr/>
          <p:nvPr/>
        </p:nvSpPr>
        <p:spPr>
          <a:xfrm>
            <a:off x="537115" y="249123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7" name="QB_7_AN.5_1#0aa64f6b6.blank?vaa=1&amp;vcp=1&amp;pid=9fb8dcf79&amp;color=0,0,0&amp;mp=1&amp;vpa=96&amp;vtp=1&amp;vaab=1&amp;bbb=1"/>
          <p:cNvSpPr/>
          <p:nvPr/>
        </p:nvSpPr>
        <p:spPr>
          <a:xfrm>
            <a:off x="1807114" y="2503932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8" name="QB_7_AN.6_1#0aa64f6b6.blank?vaa=1&amp;vcp=1&amp;pid=9fb8dcf79&amp;color=0,0,0&amp;mp=1&amp;vpa=97&amp;vtp=1&amp;vaab=1&amp;bbb=1"/>
          <p:cNvSpPr/>
          <p:nvPr/>
        </p:nvSpPr>
        <p:spPr>
          <a:xfrm>
            <a:off x="4637627" y="249123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7_AN.7_1#0aa64f6b6.blank?vaa=1&amp;vcp=1&amp;pid=9fb8dcf79&amp;color=0,0,0&amp;mp=1&amp;vpa=98&amp;vtp=1&amp;vaab=1&amp;bbb=1"/>
          <p:cNvSpPr/>
          <p:nvPr/>
        </p:nvSpPr>
        <p:spPr>
          <a:xfrm>
            <a:off x="5488527" y="250393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endParaRPr lang="en-US" altLang="zh-CN" sz="2800" dirty="0"/>
          </a:p>
        </p:txBody>
      </p:sp>
      <p:sp>
        <p:nvSpPr>
          <p:cNvPr id="10" name="QB_7_BD.164_1#525cc0590?vaa=1&amp;vcp=1&amp;pid=9fb8dcf79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8:45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P12）周一到周五我们从上午8:45到下午3:15在学校上学。</a:t>
            </a:r>
            <a:endParaRPr lang="en-US" altLang="zh-CN" sz="2800" dirty="0"/>
          </a:p>
        </p:txBody>
      </p:sp>
      <p:sp>
        <p:nvSpPr>
          <p:cNvPr id="11" name="QB_7_AN.165_1#525cc0590.blank?vaa=1&amp;vcp=1&amp;pid=9fb8dcf79&amp;color=0,0,0&amp;vpa=99&amp;vtp=1&amp;vaab=1&amp;bbb=1"/>
          <p:cNvSpPr/>
          <p:nvPr/>
        </p:nvSpPr>
        <p:spPr>
          <a:xfrm>
            <a:off x="3512216" y="377183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endParaRPr lang="en-US" altLang="zh-CN" sz="2800" dirty="0"/>
          </a:p>
        </p:txBody>
      </p:sp>
      <p:sp>
        <p:nvSpPr>
          <p:cNvPr id="12" name="QB_7_AN.166_1#525cc0590.blank?vaa=1&amp;vcp=1&amp;pid=9fb8dcf79&amp;color=0,0,0&amp;vpa=100&amp;vtp=1&amp;vaab=1&amp;bbb=1"/>
          <p:cNvSpPr/>
          <p:nvPr/>
        </p:nvSpPr>
        <p:spPr>
          <a:xfrm>
            <a:off x="4794916" y="3771836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weekday</a:t>
            </a:r>
            <a:endParaRPr lang="en-US" altLang="zh-CN" sz="2800" dirty="0"/>
          </a:p>
        </p:txBody>
      </p:sp>
      <p:sp>
        <p:nvSpPr>
          <p:cNvPr id="13" name="QB_7_AN.167_1#525cc0590.blank?vaa=1&amp;vcp=1&amp;pid=9fb8dcf79&amp;color=0,0,0&amp;vpa=101&amp;vtp=1&amp;vaab=1&amp;bbb=1"/>
          <p:cNvSpPr/>
          <p:nvPr/>
        </p:nvSpPr>
        <p:spPr>
          <a:xfrm>
            <a:off x="6585617" y="3784536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4" name="QB_7_AN.168_1#525cc0590.blank?vaa=1&amp;vcp=1&amp;pid=9fb8dcf79&amp;color=0,0,0&amp;vpa=102&amp;vtp=1&amp;vaab=1&amp;bbb=1"/>
          <p:cNvSpPr/>
          <p:nvPr/>
        </p:nvSpPr>
        <p:spPr>
          <a:xfrm>
            <a:off x="9187530" y="378453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9_1#440012554?vaa=1&amp;vcp=1&amp;pid=9fb8dcf79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）有的人学习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德语而不是法语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440012554.blank?vaa=1&amp;vcp=1&amp;pid=9fb8dcf79&amp;color=0,0,0&amp;mp=1&amp;vpa=103&amp;vtp=1&amp;vaab=1&amp;bbb=1"/>
          <p:cNvSpPr/>
          <p:nvPr/>
        </p:nvSpPr>
        <p:spPr>
          <a:xfrm>
            <a:off x="5086890" y="1853692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endParaRPr lang="en-US" altLang="zh-CN" sz="2800" dirty="0"/>
          </a:p>
        </p:txBody>
      </p:sp>
      <p:sp>
        <p:nvSpPr>
          <p:cNvPr id="4" name="QB_7_AN.2_1#440012554.blank?vaa=1&amp;vcp=1&amp;pid=9fb8dcf79&amp;color=0,0,0&amp;mp=1&amp;vpa=104&amp;vtp=1&amp;vaab=1&amp;bbb=1"/>
          <p:cNvSpPr/>
          <p:nvPr/>
        </p:nvSpPr>
        <p:spPr>
          <a:xfrm>
            <a:off x="6509289" y="185369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BD.172_1#78bf72202?vaa=1&amp;vcp=1&amp;pid=9fb8dcf79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）每个学期都会召开一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次家长会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，这样我们的家长和老师可以就我们的进步进行沟通。</a:t>
            </a:r>
            <a:endParaRPr lang="en-US" altLang="zh-CN" sz="2800" dirty="0"/>
          </a:p>
        </p:txBody>
      </p:sp>
      <p:sp>
        <p:nvSpPr>
          <p:cNvPr id="6" name="QB_7_AN.173_1#78bf72202.blank?vaa=1&amp;vcp=1&amp;pid=9fb8dcf79&amp;color=0,0,0&amp;vpa=105&amp;vtp=1&amp;vaab=1&amp;bbb=1"/>
          <p:cNvSpPr/>
          <p:nvPr/>
        </p:nvSpPr>
        <p:spPr>
          <a:xfrm>
            <a:off x="803815" y="3128581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endParaRPr lang="en-US" altLang="zh-CN" sz="2800" dirty="0"/>
          </a:p>
        </p:txBody>
      </p:sp>
      <p:sp>
        <p:nvSpPr>
          <p:cNvPr id="7" name="QB_7_AN.174_1#78bf72202.blank?vaa=1&amp;vcp=1&amp;pid=9fb8dcf79&amp;color=0,0,0&amp;vpa=106&amp;vtp=1&amp;vaab=1"/>
          <p:cNvSpPr/>
          <p:nvPr/>
        </p:nvSpPr>
        <p:spPr>
          <a:xfrm>
            <a:off x="2073814" y="312858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175_1#78bf72202.blank?vaa=1&amp;vcp=1&amp;pid=9fb8dcf79&amp;color=0,0,0&amp;vpa=107&amp;vtp=1&amp;vaab=1&amp;bbb=1"/>
          <p:cNvSpPr/>
          <p:nvPr/>
        </p:nvSpPr>
        <p:spPr>
          <a:xfrm>
            <a:off x="2721514" y="3128581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</a:t>
            </a:r>
            <a:endParaRPr lang="en-US" altLang="zh-CN" sz="2800" dirty="0"/>
          </a:p>
        </p:txBody>
      </p:sp>
      <p:sp>
        <p:nvSpPr>
          <p:cNvPr id="9" name="QB_7_AN.176_1#78bf72202.blank?vaa=1&amp;vcp=1&amp;pid=9fb8dcf79&amp;color=0,0,0&amp;vpa=108&amp;vtp=1&amp;vaab=1"/>
          <p:cNvSpPr/>
          <p:nvPr/>
        </p:nvSpPr>
        <p:spPr>
          <a:xfrm>
            <a:off x="5242465" y="312858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7_AN.177_1#78bf72202.blank?vaa=1&amp;vcp=1&amp;pid=9fb8dcf79&amp;color=0,0,0&amp;vpa=109&amp;vtp=1&amp;vaab=1&amp;bbb=1"/>
          <p:cNvSpPr/>
          <p:nvPr/>
        </p:nvSpPr>
        <p:spPr>
          <a:xfrm>
            <a:off x="5902865" y="3115881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parents’</a:t>
            </a:r>
            <a:endParaRPr lang="en-US" altLang="zh-CN" sz="2800" dirty="0"/>
          </a:p>
        </p:txBody>
      </p:sp>
      <p:sp>
        <p:nvSpPr>
          <p:cNvPr id="11" name="QB_7_AN.178_1#78bf72202.blank?vaa=1&amp;vcp=1&amp;pid=9fb8dcf79&amp;color=0,0,0&amp;vpa=110&amp;vtp=1&amp;vaab=1&amp;bbb=1"/>
          <p:cNvSpPr/>
          <p:nvPr/>
        </p:nvSpPr>
        <p:spPr>
          <a:xfrm>
            <a:off x="7503064" y="3115881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175e7cc?vcp=1&amp;pid=5f077a2c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3" name="QB_7_BD.179_1#32f577b87?vaa=1&amp;vcp=1&amp;pid=f2175e7cc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（P18）如今人们比较富裕，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也比过去长寿。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的确如此。</a:t>
            </a:r>
            <a:endParaRPr lang="en-US" altLang="zh-CN" sz="2800" dirty="0"/>
          </a:p>
        </p:txBody>
      </p:sp>
      <p:sp>
        <p:nvSpPr>
          <p:cNvPr id="4" name="QB_7_AN.2_1#32f577b87.blank?vaa=1&amp;vcp=1&amp;pid=f2175e7cc&amp;color=0,0,0&amp;vpa=111&amp;vtp=1&amp;vaab=1&amp;bbb=1"/>
          <p:cNvSpPr/>
          <p:nvPr/>
        </p:nvSpPr>
        <p:spPr>
          <a:xfrm>
            <a:off x="1923003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5" name="QB_7_AN.3_1#32f577b87.blank?vaa=1&amp;vcp=1&amp;pid=f2175e7cc&amp;color=0,0,0&amp;vpa=112&amp;vtp=1&amp;vaab=1&amp;bbb=1"/>
          <p:cNvSpPr/>
          <p:nvPr/>
        </p:nvSpPr>
        <p:spPr>
          <a:xfrm>
            <a:off x="2812003" y="1233015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wealthier</a:t>
            </a:r>
            <a:endParaRPr lang="en-US" altLang="zh-CN" sz="2800" dirty="0"/>
          </a:p>
        </p:txBody>
      </p:sp>
      <p:sp>
        <p:nvSpPr>
          <p:cNvPr id="6" name="QB_7_AN.1_1#32f577b87.blank?vaa=1&amp;vcp=1&amp;pid=f2175e7cc&amp;color=0,0,0&amp;vpa=113&amp;vtp=1&amp;vaab=1&amp;bbb=1"/>
          <p:cNvSpPr/>
          <p:nvPr/>
        </p:nvSpPr>
        <p:spPr>
          <a:xfrm>
            <a:off x="7140225" y="12330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endParaRPr lang="en-US" altLang="zh-CN" sz="2800" dirty="0"/>
          </a:p>
        </p:txBody>
      </p:sp>
      <p:sp>
        <p:nvSpPr>
          <p:cNvPr id="7" name="QB_7_AN.4_1#32f577b87.blank?vaa=1&amp;vcp=1&amp;pid=f2175e7cc&amp;color=0,0,0&amp;vpa=114&amp;vtp=1&amp;vaab=1&amp;bbb=1"/>
          <p:cNvSpPr/>
          <p:nvPr/>
        </p:nvSpPr>
        <p:spPr>
          <a:xfrm>
            <a:off x="8207025" y="1220315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8" name="QB_7_AN.5_1#32f577b87.blank?vaa=1&amp;vcp=1&amp;pid=f2175e7cc&amp;color=0,0,0&amp;vpa=115&amp;vtp=1&amp;vaab=1&amp;bbb=1"/>
          <p:cNvSpPr/>
          <p:nvPr/>
        </p:nvSpPr>
        <p:spPr>
          <a:xfrm>
            <a:off x="9591325" y="12330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0" name="QB_7_AN.6_1#32f577b87.blank?vaa=1&amp;vcp=1&amp;pid=f2175e7cc&amp;color=0,0,0&amp;vpa=116&amp;vtp=1&amp;vaab=1&amp;bbb=1"/>
          <p:cNvSpPr/>
          <p:nvPr/>
        </p:nvSpPr>
        <p:spPr>
          <a:xfrm>
            <a:off x="816515" y="2507460"/>
            <a:ext cx="11471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1" name="QB_7_AN.7_1#32f577b87.blank?vaa=1&amp;vcp=1&amp;pid=f2175e7cc&amp;color=0,0,0&amp;vpa=117&amp;vtp=1&amp;vaab=1&amp;bbb=1"/>
          <p:cNvSpPr/>
          <p:nvPr/>
        </p:nvSpPr>
        <p:spPr>
          <a:xfrm>
            <a:off x="2238914" y="2507460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endParaRPr lang="en-US" altLang="zh-CN" sz="2800" dirty="0"/>
          </a:p>
        </p:txBody>
      </p:sp>
      <p:sp>
        <p:nvSpPr>
          <p:cNvPr id="12" name="QB_7_BD.188_1#ad897a05a?vaa=1&amp;vcp=1&amp;pid=f2175e7cc&amp;color=0,0,0&amp;vtp=1&amp;vaab=1&amp;bbb=1&amp;hb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现在，我们对医药了解得更多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，对得病的恐惧减少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，因为我们知道如何处理普通的疾病。</a:t>
            </a:r>
            <a:endParaRPr lang="en-US" altLang="zh-CN" sz="2800" dirty="0"/>
          </a:p>
        </p:txBody>
      </p:sp>
      <p:sp>
        <p:nvSpPr>
          <p:cNvPr id="13" name="QB_7_AN.189_1#ad897a05a.blank?vaa=1&amp;vcp=1&amp;pid=f2175e7cc&amp;color=0,0,0&amp;vpa=118&amp;vtp=1&amp;vaab=1&amp;bbb=1"/>
          <p:cNvSpPr/>
          <p:nvPr/>
        </p:nvSpPr>
        <p:spPr>
          <a:xfrm>
            <a:off x="1419891" y="3157709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14" name="QB_7_AN.190_1#ad897a05a.blank?vaa=1&amp;vcp=1&amp;pid=f2175e7cc&amp;color=0,0,0&amp;vpa=119&amp;vtp=1&amp;vaab=1&amp;bbb=1"/>
          <p:cNvSpPr/>
          <p:nvPr/>
        </p:nvSpPr>
        <p:spPr>
          <a:xfrm>
            <a:off x="2702592" y="3157709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5" name="QB_7_AN.191_1#ad897a05a.blank?vaa=1&amp;vcp=1&amp;pid=f2175e7cc&amp;color=0,0,0&amp;vpa=120&amp;vtp=1&amp;vaab=1&amp;bbb=1"/>
          <p:cNvSpPr/>
          <p:nvPr/>
        </p:nvSpPr>
        <p:spPr>
          <a:xfrm>
            <a:off x="3909091" y="3157709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6" name="QB_7_AN.192_1#ad897a05a.blank?vaa=1&amp;vcp=1&amp;pid=f2175e7cc&amp;color=0,0,0&amp;vpa=121&amp;vtp=1&amp;vaab=1&amp;bbb=1"/>
          <p:cNvSpPr/>
          <p:nvPr/>
        </p:nvSpPr>
        <p:spPr>
          <a:xfrm>
            <a:off x="9694641" y="3157709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17" name="QB_7_AN.193_1#ad897a05a.blank?vaa=1&amp;vcp=1&amp;pid=f2175e7cc&amp;color=0,0,0&amp;vpa=122&amp;vtp=1&amp;vaab=1&amp;bbb=1"/>
          <p:cNvSpPr/>
          <p:nvPr/>
        </p:nvSpPr>
        <p:spPr>
          <a:xfrm>
            <a:off x="10761441" y="315770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endParaRPr lang="en-US" altLang="zh-CN" sz="2800" dirty="0"/>
          </a:p>
        </p:txBody>
      </p:sp>
      <p:sp>
        <p:nvSpPr>
          <p:cNvPr id="18" name="QB_7_AN.194_1#ad897a05a.blank?vaa=1&amp;vcp=1&amp;pid=f2175e7cc&amp;color=0,0,0&amp;vpa=123&amp;vtp=1&amp;vaab=1&amp;bbb=1"/>
          <p:cNvSpPr/>
          <p:nvPr/>
        </p:nvSpPr>
        <p:spPr>
          <a:xfrm>
            <a:off x="499015" y="3805409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B_7_AN.195_1#ad897a05a.blank?vaa=1&amp;vcp=1&amp;pid=f2175e7cc&amp;color=0,0,0&amp;vpa=124&amp;vtp=1&amp;vaab=1&amp;bbb=1"/>
          <p:cNvSpPr/>
          <p:nvPr/>
        </p:nvSpPr>
        <p:spPr>
          <a:xfrm>
            <a:off x="1222915" y="3792709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20" name="QB_7_AN.196_1#ad897a05a.blank?vaa=1&amp;vcp=1&amp;pid=f2175e7cc&amp;color=0,0,0&amp;vpa=125&amp;vtp=1&amp;vaab=1&amp;bbb=1"/>
          <p:cNvSpPr/>
          <p:nvPr/>
        </p:nvSpPr>
        <p:spPr>
          <a:xfrm>
            <a:off x="2632614" y="3805409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</a:t>
            </a:r>
            <a:endParaRPr lang="en-US" altLang="zh-CN" sz="2800" dirty="0"/>
          </a:p>
        </p:txBody>
      </p:sp>
      <p:sp>
        <p:nvSpPr>
          <p:cNvPr id="21" name="QB_7_AN.197_1#ad897a05a.blank?vaa=1&amp;vcp=1&amp;pid=f2175e7cc&amp;color=0,0,0&amp;vpa=126&amp;vtp=1&amp;vaab=1&amp;bbb=1"/>
          <p:cNvSpPr/>
          <p:nvPr/>
        </p:nvSpPr>
        <p:spPr>
          <a:xfrm>
            <a:off x="9039764" y="3805409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22" name="QB_7_AN.198_1#ad897a05a.blank?vaa=1&amp;vcp=1&amp;pid=f2175e7cc&amp;color=0,0,0&amp;vpa=127&amp;vtp=1&amp;vaab=1&amp;bbb=1"/>
          <p:cNvSpPr/>
          <p:nvPr/>
        </p:nvSpPr>
        <p:spPr>
          <a:xfrm>
            <a:off x="9992264" y="3792709"/>
            <a:ext cx="1463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ordinary</a:t>
            </a:r>
            <a:endParaRPr lang="en-US" altLang="zh-CN" sz="2800" dirty="0"/>
          </a:p>
        </p:txBody>
      </p:sp>
      <p:sp>
        <p:nvSpPr>
          <p:cNvPr id="23" name="QB_7_AN.199_1#ad897a05a.blank?vaa=1&amp;vcp=1&amp;pid=f2175e7cc&amp;color=0,0,0&amp;vpa=128&amp;vtp=1&amp;vaab=1&amp;bbb=1"/>
          <p:cNvSpPr/>
          <p:nvPr/>
        </p:nvSpPr>
        <p:spPr>
          <a:xfrm>
            <a:off x="511715" y="4453109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  <p:bldP spid="2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0_1#a8e823911?vaa=1&amp;vcp=1&amp;pid=f2175e7cc&amp;color=0,0,0&amp;mp=1&amp;vtp=1&amp;vaab=1&amp;bt=1&amp;bbb=1&amp;hb=1"/>
          <p:cNvSpPr/>
          <p:nvPr/>
        </p:nvSpPr>
        <p:spPr>
          <a:xfrm>
            <a:off x="539496" y="12390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P18）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人们锻炼不如过去那样多了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8e823911.blank?vaa=1&amp;vcp=1&amp;pid=f2175e7cc&amp;color=0,0,0&amp;mp=1&amp;vpa=129&amp;vtp=1&amp;vaab=1&amp;bbb=1"/>
          <p:cNvSpPr/>
          <p:nvPr/>
        </p:nvSpPr>
        <p:spPr>
          <a:xfrm>
            <a:off x="2857977" y="1208532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4" name="QB_7_AN.2_1#a8e823911.blank?vaa=1&amp;vcp=1&amp;pid=f2175e7cc&amp;color=0,0,0&amp;mp=1&amp;vpa=130&amp;vtp=1&amp;vaab=1&amp;bbb=1"/>
          <p:cNvSpPr/>
          <p:nvPr/>
        </p:nvSpPr>
        <p:spPr>
          <a:xfrm>
            <a:off x="3899376" y="120853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B_7_AN.3_1#a8e823911.blank?vaa=1&amp;vcp=1&amp;pid=f2175e7cc&amp;color=0,0,0&amp;mp=1&amp;vpa=131&amp;vtp=1&amp;vaab=1&amp;bbb=1"/>
          <p:cNvSpPr/>
          <p:nvPr/>
        </p:nvSpPr>
        <p:spPr>
          <a:xfrm>
            <a:off x="4623276" y="1208532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6" name="QB_7_AN.4_1#a8e823911.blank?vaa=1&amp;vcp=1&amp;pid=f2175e7cc&amp;color=0,0,0&amp;mp=1&amp;vpa=132&amp;vtp=1&amp;vaab=1&amp;bbb=1"/>
          <p:cNvSpPr/>
          <p:nvPr/>
        </p:nvSpPr>
        <p:spPr>
          <a:xfrm>
            <a:off x="5867876" y="1208532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endParaRPr lang="en-US" altLang="zh-CN" sz="2800" dirty="0"/>
          </a:p>
        </p:txBody>
      </p:sp>
      <p:sp>
        <p:nvSpPr>
          <p:cNvPr id="7" name="QB_7_AN.5_1#a8e823911.blank?vaa=1&amp;vcp=1&amp;pid=f2175e7cc&amp;color=0,0,0&amp;mp=1&amp;vpa=133&amp;vtp=1&amp;vaab=1&amp;bbb=1"/>
          <p:cNvSpPr/>
          <p:nvPr/>
        </p:nvSpPr>
        <p:spPr>
          <a:xfrm>
            <a:off x="7455377" y="1208532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7_BD.206_1#e633e58b1?vaa=1&amp;vcp=1&amp;pid=f2175e7cc&amp;color=0,0,0&amp;vtp=1&amp;vaab=1&amp;bbb=1&amp;hb=1"/>
          <p:cNvSpPr/>
          <p:nvPr/>
        </p:nvSpPr>
        <p:spPr>
          <a:xfrm>
            <a:off x="539496" y="25139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）我猜测那是因为更多的人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有了小汽车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，他们步行或者骑自行车的次数就减少了。</a:t>
            </a:r>
            <a:endParaRPr lang="en-US" altLang="zh-CN" sz="2800" dirty="0"/>
          </a:p>
        </p:txBody>
      </p:sp>
      <p:sp>
        <p:nvSpPr>
          <p:cNvPr id="9" name="QB_7_AN.6_1#e633e58b1.blank?vaa=1&amp;vcp=1&amp;pid=f2175e7cc&amp;color=0,0,0&amp;vpa=134&amp;vtp=1&amp;vaab=1"/>
          <p:cNvSpPr/>
          <p:nvPr/>
        </p:nvSpPr>
        <p:spPr>
          <a:xfrm>
            <a:off x="765715" y="2483421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0" name="QB_7_AN.7_1#e633e58b1.blank?vaa=1&amp;vcp=1&amp;pid=f2175e7cc&amp;color=0,0,0&amp;vpa=135&amp;vtp=1&amp;vaab=1&amp;bbb=1"/>
          <p:cNvSpPr/>
          <p:nvPr/>
        </p:nvSpPr>
        <p:spPr>
          <a:xfrm>
            <a:off x="1311815" y="2470721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suppose</a:t>
            </a:r>
            <a:endParaRPr lang="en-US" altLang="zh-CN" sz="2800" dirty="0"/>
          </a:p>
        </p:txBody>
      </p:sp>
      <p:sp>
        <p:nvSpPr>
          <p:cNvPr id="11" name="QB_7_AN.8_1#e633e58b1.blank?vaa=1&amp;vcp=1&amp;pid=f2175e7cc&amp;color=0,0,0&amp;vpa=136&amp;vtp=1&amp;vaab=1&amp;bbb=1"/>
          <p:cNvSpPr/>
          <p:nvPr/>
        </p:nvSpPr>
        <p:spPr>
          <a:xfrm>
            <a:off x="2924714" y="2483421"/>
            <a:ext cx="102812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2" name="QB_7_AN.9_1#e633e58b1.blank?vaa=1&amp;vcp=1&amp;pid=f2175e7cc&amp;color=0,0,0&amp;vpa=137&amp;vtp=1&amp;vaab=1&amp;bbb=1"/>
          <p:cNvSpPr/>
          <p:nvPr/>
        </p:nvSpPr>
        <p:spPr>
          <a:xfrm>
            <a:off x="4169315" y="2483421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13" name="QB_7_AN.10_1#e633e58b1.blank?vaa=1&amp;vcp=1&amp;pid=f2175e7cc&amp;color=0,0,0&amp;vpa=138&amp;vtp=1&amp;vaab=1&amp;bbb=1"/>
          <p:cNvSpPr/>
          <p:nvPr/>
        </p:nvSpPr>
        <p:spPr>
          <a:xfrm>
            <a:off x="1842039" y="3131121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14" name="QB_7_AN.11_1#e633e58b1.blank?vaa=1&amp;vcp=1&amp;pid=f2175e7cc&amp;color=0,0,0&amp;vpa=139&amp;vtp=1&amp;vaab=1&amp;bbb=1"/>
          <p:cNvSpPr/>
          <p:nvPr/>
        </p:nvSpPr>
        <p:spPr>
          <a:xfrm>
            <a:off x="2731039" y="3131121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15" name="QB_7_AN.12_1#e633e58b1.blank?vaa=1&amp;vcp=1&amp;pid=f2175e7cc&amp;color=0,0,0&amp;vpa=140&amp;vtp=1&amp;vaab=1&amp;bbb=1"/>
          <p:cNvSpPr/>
          <p:nvPr/>
        </p:nvSpPr>
        <p:spPr>
          <a:xfrm>
            <a:off x="3835940" y="3131121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bikes</a:t>
            </a:r>
            <a:endParaRPr lang="en-US" altLang="zh-CN" sz="2800" dirty="0"/>
          </a:p>
        </p:txBody>
      </p:sp>
      <p:sp>
        <p:nvSpPr>
          <p:cNvPr id="16" name="QB_7_AN.13_1#e633e58b1.blank?vaa=1&amp;vcp=1&amp;pid=f2175e7cc&amp;color=0,0,0&amp;vpa=141&amp;vtp=1&amp;vaab=1&amp;bbb=1"/>
          <p:cNvSpPr/>
          <p:nvPr/>
        </p:nvSpPr>
        <p:spPr>
          <a:xfrm>
            <a:off x="5093240" y="3131121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17" name="QB_7_BD.215_1#4c85a4db4?vaa=1&amp;vcp=1&amp;pid=f2175e7cc&amp;color=0,0,0&amp;vtp=1&amp;vaab=1&amp;bbb=1&amp;hb=1"/>
          <p:cNvSpPr/>
          <p:nvPr/>
        </p:nvSpPr>
        <p:spPr>
          <a:xfrm>
            <a:off x="539496" y="44443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）更多的财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富有时意味着更少的健康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216_1#4c85a4db4.blank?vaa=1&amp;vcp=1&amp;pid=f2175e7cc&amp;color=0,0,0&amp;vpa=142&amp;vtp=1&amp;vaab=1&amp;bbb=1"/>
          <p:cNvSpPr/>
          <p:nvPr/>
        </p:nvSpPr>
        <p:spPr>
          <a:xfrm>
            <a:off x="791115" y="4413821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9" name="QB_7_AN.217_1#4c85a4db4.blank?vaa=1&amp;vcp=1&amp;pid=f2175e7cc&amp;color=0,0,0&amp;vpa=143&amp;vtp=1&amp;vaab=1&amp;bbb=1"/>
          <p:cNvSpPr/>
          <p:nvPr/>
        </p:nvSpPr>
        <p:spPr>
          <a:xfrm>
            <a:off x="2035714" y="4413821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</a:t>
            </a:r>
            <a:endParaRPr lang="en-US" altLang="zh-CN" sz="2800" dirty="0"/>
          </a:p>
        </p:txBody>
      </p:sp>
      <p:sp>
        <p:nvSpPr>
          <p:cNvPr id="20" name="QB_7_AN.218_1#4c85a4db4.blank?vaa=1&amp;vcp=1&amp;pid=f2175e7cc&amp;color=0,0,0&amp;vpa=144&amp;vtp=1&amp;vaab=1&amp;bbb=1"/>
          <p:cNvSpPr/>
          <p:nvPr/>
        </p:nvSpPr>
        <p:spPr>
          <a:xfrm>
            <a:off x="6263227" y="4413821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21" name="QB_7_AN.219_1#4c85a4db4.blank?vaa=1&amp;vcp=1&amp;pid=f2175e7cc&amp;color=0,0,0&amp;vpa=145&amp;vtp=1&amp;vaab=1&amp;bbb=1"/>
          <p:cNvSpPr/>
          <p:nvPr/>
        </p:nvSpPr>
        <p:spPr>
          <a:xfrm>
            <a:off x="7342728" y="4413821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  <p:bldP spid="20" grpId="0" build="p" animBg="1"/>
      <p:bldP spid="2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f31f2ef?vcp=1&amp;pid=5f077a2cc&amp;color=0,0,0&amp;vtp=1&amp;vaab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220_1#59a25a5b5?vaa=1&amp;vcp=1&amp;pid=57f31f2ef&amp;color=0,0,0&amp;vtp=1&amp;vaab=1&amp;bbb=1&amp;hb=1"/>
          <p:cNvSpPr/>
          <p:nvPr/>
        </p:nvSpPr>
        <p:spPr>
          <a:xfrm>
            <a:off x="539496" y="9118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（P26）好的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4" name="QB_7_AN.1_1#59a25a5b5.blank?vaa=1&amp;vcp=1&amp;pid=57f31f2ef&amp;color=0,0,0&amp;vpa=146&amp;vtp=1&amp;vaab=1&amp;bbb=1"/>
          <p:cNvSpPr/>
          <p:nvPr/>
        </p:nvSpPr>
        <p:spPr>
          <a:xfrm>
            <a:off x="2673889" y="868623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5" name="QB_7_AN.2_1#59a25a5b5.blank?vaa=1&amp;vcp=1&amp;pid=57f31f2ef&amp;color=0,0,0&amp;vpa=147&amp;vtp=1&amp;vaab=1&amp;bbb=1"/>
          <p:cNvSpPr/>
          <p:nvPr/>
        </p:nvSpPr>
        <p:spPr>
          <a:xfrm>
            <a:off x="3727990" y="881323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endParaRPr lang="en-US" altLang="zh-CN" sz="2800" dirty="0"/>
          </a:p>
        </p:txBody>
      </p:sp>
      <p:sp>
        <p:nvSpPr>
          <p:cNvPr id="6" name="QB_7_AN.3_1#59a25a5b5.blank?vaa=1&amp;vcp=1&amp;pid=57f31f2ef&amp;color=0,0,0&amp;vpa=148&amp;vtp=1&amp;vaab=1&amp;bbb=1"/>
          <p:cNvSpPr/>
          <p:nvPr/>
        </p:nvSpPr>
        <p:spPr>
          <a:xfrm>
            <a:off x="5480590" y="881323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AN.4_1#59a25a5b5.blank?vaa=1&amp;vcp=1&amp;pid=57f31f2ef&amp;color=0,0,0&amp;vpa=149&amp;vtp=1&amp;vaab=1"/>
          <p:cNvSpPr/>
          <p:nvPr/>
        </p:nvSpPr>
        <p:spPr>
          <a:xfrm>
            <a:off x="6407689" y="881323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5_1#59a25a5b5.blank?vaa=1&amp;vcp=1&amp;pid=57f31f2ef&amp;color=0,0,0&amp;vpa=150&amp;vtp=1&amp;vaab=1&amp;bbb=1"/>
          <p:cNvSpPr/>
          <p:nvPr/>
        </p:nvSpPr>
        <p:spPr>
          <a:xfrm>
            <a:off x="7068089" y="881323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endParaRPr lang="en-US" altLang="zh-CN" sz="2800" dirty="0"/>
          </a:p>
        </p:txBody>
      </p:sp>
      <p:sp>
        <p:nvSpPr>
          <p:cNvPr id="9" name="QB_7_BD.226_1#55c3df4c8?vaa=1&amp;vcp=1&amp;pid=57f31f2ef&amp;color=0,0,0&amp;vtp=1&amp;vaab=1&amp;bbb=1&amp;hb=1"/>
          <p:cNvSpPr/>
          <p:nvPr/>
        </p:nvSpPr>
        <p:spPr>
          <a:xfrm>
            <a:off x="539496" y="21957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）你们不能走得太靠近山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路的边缘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，因为这样你们有可能会摔倒并且受伤。</a:t>
            </a:r>
            <a:endParaRPr lang="en-US" altLang="zh-CN" sz="2800" dirty="0"/>
          </a:p>
        </p:txBody>
      </p:sp>
      <p:sp>
        <p:nvSpPr>
          <p:cNvPr id="10" name="QB_7_AN.227_1#55c3df4c8.blank?vaa=1&amp;vcp=1&amp;pid=57f31f2ef&amp;color=0,0,0&amp;vpa=151&amp;vtp=1&amp;vaab=1&amp;bbb=1"/>
          <p:cNvSpPr/>
          <p:nvPr/>
        </p:nvSpPr>
        <p:spPr>
          <a:xfrm>
            <a:off x="3646266" y="2165302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1" name="QB_7_AN.228_1#55c3df4c8.blank?vaa=1&amp;vcp=1&amp;pid=57f31f2ef&amp;color=0,0,0&amp;vpa=152&amp;vtp=1&amp;vaab=1&amp;bbb=1"/>
          <p:cNvSpPr/>
          <p:nvPr/>
        </p:nvSpPr>
        <p:spPr>
          <a:xfrm>
            <a:off x="4586066" y="2165302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endParaRPr lang="en-US" altLang="zh-CN" sz="2800" dirty="0"/>
          </a:p>
        </p:txBody>
      </p:sp>
      <p:sp>
        <p:nvSpPr>
          <p:cNvPr id="12" name="QB_7_AN.229_1#55c3df4c8.blank?vaa=1&amp;vcp=1&amp;pid=57f31f2ef&amp;color=0,0,0&amp;vpa=153&amp;vtp=1&amp;vaab=1&amp;bbb=1"/>
          <p:cNvSpPr/>
          <p:nvPr/>
        </p:nvSpPr>
        <p:spPr>
          <a:xfrm>
            <a:off x="5779866" y="216530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230_1#55c3df4c8.blank?vaa=1&amp;vcp=1&amp;pid=57f31f2ef&amp;color=0,0,0&amp;vpa=154&amp;vtp=1&amp;vaab=1&amp;bbb=1"/>
          <p:cNvSpPr/>
          <p:nvPr/>
        </p:nvSpPr>
        <p:spPr>
          <a:xfrm>
            <a:off x="3596227" y="2813002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14" name="QB_7_AN.231_1#55c3df4c8.blank?vaa=1&amp;vcp=1&amp;pid=57f31f2ef&amp;color=0,0,0&amp;vpa=155&amp;vtp=1&amp;vaab=1&amp;bbb=1"/>
          <p:cNvSpPr/>
          <p:nvPr/>
        </p:nvSpPr>
        <p:spPr>
          <a:xfrm>
            <a:off x="4637627" y="2800302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yourselves</a:t>
            </a:r>
            <a:endParaRPr lang="en-US" altLang="zh-CN" sz="2800" dirty="0"/>
          </a:p>
        </p:txBody>
      </p:sp>
      <p:sp>
        <p:nvSpPr>
          <p:cNvPr id="15" name="QB_7_BD.232_1#88c227d1f?vaa=1&amp;vcp=1&amp;pid=57f31f2ef&amp;color=0,0,0&amp;mp=1&amp;vtp=1&amp;vaab=1&amp;bt=1&amp;bbb=1&amp;hb=1">
            <a:extLst>
              <a:ext uri="{FF2B5EF4-FFF2-40B4-BE49-F238E27FC236}">
                <a16:creationId xmlns:a16="http://schemas.microsoft.com/office/drawing/2014/main" id="{0DFB16C7-14AD-8934-90DC-725015E9DBD5}"/>
              </a:ext>
            </a:extLst>
          </p:cNvPr>
          <p:cNvSpPr/>
          <p:nvPr/>
        </p:nvSpPr>
        <p:spPr>
          <a:xfrm>
            <a:off x="539496" y="391808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不要一口气喝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光你所有的水。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stones.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你们一定要小心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落石。</a:t>
            </a:r>
            <a:endParaRPr lang="en-US" altLang="zh-CN" sz="2800" dirty="0"/>
          </a:p>
        </p:txBody>
      </p:sp>
      <p:sp>
        <p:nvSpPr>
          <p:cNvPr id="16" name="QB_7_AN.2_1#88c227d1f.blank?vaa=1&amp;vcp=1&amp;pid=57f31f2ef&amp;color=0,0,0&amp;mp=1&amp;vpa=156&amp;vtp=1&amp;vaab=1&amp;bbb=1">
            <a:extLst>
              <a:ext uri="{FF2B5EF4-FFF2-40B4-BE49-F238E27FC236}">
                <a16:creationId xmlns:a16="http://schemas.microsoft.com/office/drawing/2014/main" id="{952C77CB-CB7B-4E81-4034-D0F276F375A9}"/>
              </a:ext>
            </a:extLst>
          </p:cNvPr>
          <p:cNvSpPr/>
          <p:nvPr/>
        </p:nvSpPr>
        <p:spPr>
          <a:xfrm>
            <a:off x="5024914" y="3887607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7" name="QB_7_AN.1_1#88c227d1f.blank?vaa=1&amp;vcp=1&amp;pid=57f31f2ef&amp;color=0,0,0&amp;mp=1&amp;vpa=157&amp;vtp=1&amp;vaab=1&amp;bbb=1">
            <a:extLst>
              <a:ext uri="{FF2B5EF4-FFF2-40B4-BE49-F238E27FC236}">
                <a16:creationId xmlns:a16="http://schemas.microsoft.com/office/drawing/2014/main" id="{1F84FBAF-AA12-10A4-1109-1C15AAD5279A}"/>
              </a:ext>
            </a:extLst>
          </p:cNvPr>
          <p:cNvSpPr/>
          <p:nvPr/>
        </p:nvSpPr>
        <p:spPr>
          <a:xfrm>
            <a:off x="5799614" y="3887607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18" name="QB_7_AN.3_1#88c227d1f.blank?vaa=1&amp;vcp=1&amp;pid=57f31f2ef&amp;color=0,0,0&amp;mp=1&amp;vpa=158&amp;vtp=1&amp;vaab=1&amp;bbb=1">
            <a:extLst>
              <a:ext uri="{FF2B5EF4-FFF2-40B4-BE49-F238E27FC236}">
                <a16:creationId xmlns:a16="http://schemas.microsoft.com/office/drawing/2014/main" id="{907EA61F-9AB8-999D-D525-8F1C47463F42}"/>
              </a:ext>
            </a:extLst>
          </p:cNvPr>
          <p:cNvSpPr/>
          <p:nvPr/>
        </p:nvSpPr>
        <p:spPr>
          <a:xfrm>
            <a:off x="6853713" y="387490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9" name="QB_7_AN.237_1#88c227d1f.blank?vaa=1&amp;vcp=1&amp;pid=57f31f2ef&amp;color=0,0,0&amp;vpa=159&amp;vtp=1&amp;vaab=1&amp;bbb=1">
            <a:extLst>
              <a:ext uri="{FF2B5EF4-FFF2-40B4-BE49-F238E27FC236}">
                <a16:creationId xmlns:a16="http://schemas.microsoft.com/office/drawing/2014/main" id="{49A11A69-895F-57BE-19D6-9C00529B6B53}"/>
              </a:ext>
            </a:extLst>
          </p:cNvPr>
          <p:cNvSpPr/>
          <p:nvPr/>
        </p:nvSpPr>
        <p:spPr>
          <a:xfrm>
            <a:off x="1584166" y="5183007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endParaRPr lang="en-US" altLang="zh-CN" sz="2800" dirty="0"/>
          </a:p>
        </p:txBody>
      </p:sp>
      <p:sp>
        <p:nvSpPr>
          <p:cNvPr id="20" name="QB_7_AN.238_1#88c227d1f.blank?vaa=1&amp;vcp=1&amp;pid=57f31f2ef&amp;color=0,0,0&amp;vpa=160&amp;vtp=1&amp;vaab=1&amp;bbb=1">
            <a:extLst>
              <a:ext uri="{FF2B5EF4-FFF2-40B4-BE49-F238E27FC236}">
                <a16:creationId xmlns:a16="http://schemas.microsoft.com/office/drawing/2014/main" id="{795EC05D-B92C-8D12-2D7F-B4B4E338DC99}"/>
              </a:ext>
            </a:extLst>
          </p:cNvPr>
          <p:cNvSpPr/>
          <p:nvPr/>
        </p:nvSpPr>
        <p:spPr>
          <a:xfrm>
            <a:off x="2828766" y="5183007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9_1#9d6efa19c?vaa=1&amp;vcp=1&amp;pid=57f31f2ef&amp;color=0,0,0&amp;mp=1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（P28）那天晚些时候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，我们在一条小溪旁的一片美丽的田野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停了下来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9d6efa19c.blank?vaa=1&amp;vcp=1&amp;pid=57f31f2ef&amp;color=0,0,0&amp;mp=1&amp;vpa=161&amp;vtp=1&amp;vaab=1&amp;bbb=1"/>
          <p:cNvSpPr/>
          <p:nvPr/>
        </p:nvSpPr>
        <p:spPr>
          <a:xfrm>
            <a:off x="803815" y="185623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endParaRPr lang="en-US" altLang="zh-CN" sz="2800" dirty="0"/>
          </a:p>
        </p:txBody>
      </p:sp>
      <p:sp>
        <p:nvSpPr>
          <p:cNvPr id="4" name="QB_7_AN.1_1#9d6efa19c.blank?vaa=1&amp;vcp=1&amp;pid=57f31f2ef&amp;color=0,0,0&amp;mp=1&amp;vpa=162&amp;vtp=1&amp;vaab=1&amp;bbb=1"/>
          <p:cNvSpPr/>
          <p:nvPr/>
        </p:nvSpPr>
        <p:spPr>
          <a:xfrm>
            <a:off x="2061114" y="185623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5" name="QB_7_AN.3_1#9d6efa19c.blank?vaa=1&amp;vcp=1&amp;pid=57f31f2ef&amp;color=0,0,0&amp;mp=1&amp;vpa=163&amp;vtp=1&amp;vaab=1&amp;bbb=1"/>
          <p:cNvSpPr/>
          <p:nvPr/>
        </p:nvSpPr>
        <p:spPr>
          <a:xfrm>
            <a:off x="3140615" y="1843532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6" name="QB_7_AN.4_1#9d6efa19c.blank?vaa=1&amp;vcp=1&amp;pid=57f31f2ef&amp;color=0,0,0&amp;mp=1&amp;vpa=164&amp;vtp=1&amp;vaab=1&amp;bbb=1"/>
          <p:cNvSpPr/>
          <p:nvPr/>
        </p:nvSpPr>
        <p:spPr>
          <a:xfrm>
            <a:off x="6107652" y="185623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7" name="QB_7_AN.5_1#9d6efa19c.blank?vaa=1&amp;vcp=1&amp;pid=57f31f2ef&amp;color=0,0,0&amp;mp=1&amp;vpa=165&amp;vtp=1&amp;vaab=1&amp;bbb=1"/>
          <p:cNvSpPr/>
          <p:nvPr/>
        </p:nvSpPr>
        <p:spPr>
          <a:xfrm>
            <a:off x="9473153" y="184353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8" name="QB_7_AN.6_1#9d6efa19c.blank?vaa=1&amp;vcp=1&amp;pid=57f31f2ef&amp;color=0,0,0&amp;mp=1&amp;vpa=166&amp;vtp=1&amp;vaab=1"/>
          <p:cNvSpPr/>
          <p:nvPr/>
        </p:nvSpPr>
        <p:spPr>
          <a:xfrm>
            <a:off x="10374853" y="1856232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7_1#9d6efa19c.blank?vaa=1&amp;vcp=1&amp;pid=57f31f2ef&amp;color=0,0,0&amp;mp=1&amp;vpa=167&amp;vtp=1&amp;vaab=1&amp;bbb=1"/>
          <p:cNvSpPr/>
          <p:nvPr/>
        </p:nvSpPr>
        <p:spPr>
          <a:xfrm>
            <a:off x="524415" y="2503932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stream</a:t>
            </a:r>
            <a:endParaRPr lang="en-US" altLang="zh-CN" sz="2800" dirty="0"/>
          </a:p>
        </p:txBody>
      </p:sp>
      <p:sp>
        <p:nvSpPr>
          <p:cNvPr id="10" name="QB_7_BD.247_1#0972081b7?vaa=1&amp;vcp=1&amp;pid=57f31f2ef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（P28）如果你看到熊，你不能突然移动或发出声音。</a:t>
            </a:r>
            <a:endParaRPr lang="en-US" altLang="zh-CN" sz="2800" dirty="0"/>
          </a:p>
        </p:txBody>
      </p:sp>
      <p:sp>
        <p:nvSpPr>
          <p:cNvPr id="11" name="QB_7_AN.248_1#0972081b7.blank?vaa=1&amp;vcp=1&amp;pid=57f31f2ef&amp;color=0,0,0&amp;vpa=168&amp;vtp=1&amp;vaab=1&amp;bbb=1"/>
          <p:cNvSpPr/>
          <p:nvPr/>
        </p:nvSpPr>
        <p:spPr>
          <a:xfrm>
            <a:off x="4483704" y="3784536"/>
            <a:ext cx="13381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</a:t>
            </a:r>
            <a:endParaRPr lang="en-US" altLang="zh-CN" sz="2800" dirty="0"/>
          </a:p>
        </p:txBody>
      </p:sp>
      <p:sp>
        <p:nvSpPr>
          <p:cNvPr id="12" name="QB_7_AN.249_1#0972081b7.blank?vaa=1&amp;vcp=1&amp;pid=57f31f2ef&amp;color=0,0,0&amp;vpa=169&amp;vtp=1&amp;vaab=1&amp;bbb=1"/>
          <p:cNvSpPr/>
          <p:nvPr/>
        </p:nvSpPr>
        <p:spPr>
          <a:xfrm>
            <a:off x="6058504" y="378453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3" name="QB_7_AN.250_1#0972081b7.blank?vaa=1&amp;vcp=1&amp;pid=57f31f2ef&amp;color=0,0,0&amp;vpa=170&amp;vtp=1&amp;vaab=1&amp;bbb=1"/>
          <p:cNvSpPr/>
          <p:nvPr/>
        </p:nvSpPr>
        <p:spPr>
          <a:xfrm>
            <a:off x="7341204" y="3771836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endParaRPr lang="en-US" altLang="zh-CN" sz="2800" dirty="0"/>
          </a:p>
        </p:txBody>
      </p:sp>
      <p:sp>
        <p:nvSpPr>
          <p:cNvPr id="14" name="QB_7_AN.251_1#0972081b7.blank?vaa=1&amp;vcp=1&amp;pid=57f31f2ef&amp;color=0,0,0&amp;vpa=171&amp;vtp=1&amp;vaab=1&amp;bbb=1"/>
          <p:cNvSpPr/>
          <p:nvPr/>
        </p:nvSpPr>
        <p:spPr>
          <a:xfrm>
            <a:off x="8344504" y="3784536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</a:t>
            </a:r>
            <a:endParaRPr lang="en-US" altLang="zh-CN" sz="2800" dirty="0"/>
          </a:p>
        </p:txBody>
      </p:sp>
      <p:sp>
        <p:nvSpPr>
          <p:cNvPr id="15" name="QB_7_AN.252_1#0972081b7.blank?vaa=1&amp;vcp=1&amp;pid=57f31f2ef&amp;color=0,0,0&amp;vpa=172&amp;vtp=1&amp;vaab=1&amp;bbb=1"/>
          <p:cNvSpPr/>
          <p:nvPr/>
        </p:nvSpPr>
        <p:spPr>
          <a:xfrm>
            <a:off x="9805004" y="3784536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e8b0b2e5.fixed?vcp=1&amp;pid=ef40d1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3e8b0b2e5.fixed?vcp=1&amp;pid=ef40d1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a059420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名词的用法</a:t>
            </a:r>
            <a:endParaRPr lang="en-US" altLang="zh-CN" sz="3000" dirty="0"/>
          </a:p>
        </p:txBody>
      </p:sp>
      <p:sp>
        <p:nvSpPr>
          <p:cNvPr id="3" name="P_6_BD#9910e5f33?vcp=1&amp;pid=a8a05942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（详见“名词”一讲）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45f156d.fixed?vcp=1&amp;pid=ef40d1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7245f156d.fixed?vcp=1&amp;pid=ef40d1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0d42597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冠词的用法</a:t>
            </a:r>
            <a:endParaRPr lang="en-US" altLang="zh-CN" sz="3000" dirty="0"/>
          </a:p>
        </p:txBody>
      </p:sp>
      <p:sp>
        <p:nvSpPr>
          <p:cNvPr id="3" name="P_6_BD#30c28c849?vcp=1&amp;pid=d00d42597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（详见“冠词”一讲）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a5bc2c1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数词的用法</a:t>
            </a:r>
            <a:endParaRPr lang="en-US" altLang="zh-CN" sz="3000" dirty="0"/>
          </a:p>
        </p:txBody>
      </p:sp>
      <p:sp>
        <p:nvSpPr>
          <p:cNvPr id="3" name="P_6_BD#c3e74c058?vcp=1&amp;pid=67a5bc2c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（详见“数词”一讲）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b4864c7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代词的用法</a:t>
            </a:r>
            <a:endParaRPr lang="en-US" altLang="zh-CN" sz="3000" dirty="0"/>
          </a:p>
        </p:txBody>
      </p:sp>
      <p:sp>
        <p:nvSpPr>
          <p:cNvPr id="3" name="P_6_BD#5b196e2f3?vcp=1&amp;pid=78b4864c7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（详见“代词”一讲）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63f2939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介词与介词短语的用法</a:t>
            </a:r>
            <a:endParaRPr lang="en-US" altLang="zh-CN" sz="3000" dirty="0"/>
          </a:p>
        </p:txBody>
      </p:sp>
      <p:sp>
        <p:nvSpPr>
          <p:cNvPr id="3" name="P_6_BD#14befb88c?vcp=1&amp;pid=a663f293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（详见“介词”一讲）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3ab6dac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形容词、副词三个级别的用法</a:t>
            </a:r>
            <a:endParaRPr lang="en-US" altLang="zh-CN" sz="3000" dirty="0"/>
          </a:p>
        </p:txBody>
      </p:sp>
      <p:sp>
        <p:nvSpPr>
          <p:cNvPr id="3" name="P_6_BD#1ec6ed7d0?vcp=1&amp;pid=0a3ab6dac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（详见“形容词和副词”一讲）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03d8937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考点7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情态动词的用法</a:t>
            </a:r>
            <a:endParaRPr lang="en-US" altLang="zh-CN" sz="3000" dirty="0"/>
          </a:p>
        </p:txBody>
      </p:sp>
      <p:sp>
        <p:nvSpPr>
          <p:cNvPr id="3" name="P_6_BD#d50207819?vcp=1&amp;pid=b103d8937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（详见“动词的种类”一讲）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9e4ecc3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考点8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辨析take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与take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3000" dirty="0"/>
          </a:p>
        </p:txBody>
      </p:sp>
      <p:sp>
        <p:nvSpPr>
          <p:cNvPr id="3" name="P_6_BD#6b14e25ff?sp=1&amp;vcp=1&amp;pid=ea9e4ecc3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意为“多保重（告别用语），小心”。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现在该出发了。保重。再见！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再见！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after意为“照顾，照看，护理”。例如：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abilities.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我尽我所能地照顾他们。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993c7c2?vcp=1&amp;pid=ea9e4ecc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53_1#c8c8c6e77?vaa=1&amp;vcp=1&amp;pid=fc993c7c2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on!</a:t>
            </a:r>
            <a:endParaRPr lang="en-US" altLang="zh-CN" sz="2800" dirty="0"/>
          </a:p>
        </p:txBody>
      </p:sp>
      <p:sp>
        <p:nvSpPr>
          <p:cNvPr id="4" name="QB_7_AN.1_1#c8c8c6e77.blank?vaa=1&amp;vcp=1&amp;pid=fc993c7c2&amp;color=0,0,0&amp;vpa=173&amp;vtp=1&amp;vaab=1&amp;bbb=1"/>
          <p:cNvSpPr/>
          <p:nvPr/>
        </p:nvSpPr>
        <p:spPr>
          <a:xfrm>
            <a:off x="9205564" y="1180764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5" name="QB_7_AN.2_1#c8c8c6e77.blank?vaa=1&amp;vcp=1&amp;pid=fc993c7c2&amp;color=0,0,0&amp;vpa=174&amp;vtp=1&amp;vaab=1&amp;bbb=1"/>
          <p:cNvSpPr/>
          <p:nvPr/>
        </p:nvSpPr>
        <p:spPr>
          <a:xfrm>
            <a:off x="10272364" y="1180764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6" name="QB_7_AN.3_1#c8c8c6e77.blank?vaa=1&amp;vcp=1&amp;pid=fc993c7c2&amp;color=0,0,0&amp;vpa=175&amp;vtp=1&amp;vaab=1&amp;bbb=1"/>
          <p:cNvSpPr/>
          <p:nvPr/>
        </p:nvSpPr>
        <p:spPr>
          <a:xfrm>
            <a:off x="499015" y="182846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258_1#c8c8c6e77.blank?vaa=1&amp;vcp=1&amp;pid=fc993c7c2&amp;color=0,0,0&amp;vpa=176&amp;vtp=1&amp;vaab=1&amp;bbb=1"/>
          <p:cNvSpPr/>
          <p:nvPr/>
        </p:nvSpPr>
        <p:spPr>
          <a:xfrm>
            <a:off x="829215" y="2455209"/>
            <a:ext cx="94354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9" name="QB_7_AN.259_1#c8c8c6e77.blank?vaa=1&amp;vcp=1&amp;pid=fc993c7c2&amp;color=0,0,0&amp;vpa=177&amp;vtp=1&amp;vaab=1&amp;bbb=1"/>
          <p:cNvSpPr/>
          <p:nvPr/>
        </p:nvSpPr>
        <p:spPr>
          <a:xfrm>
            <a:off x="2035714" y="2455209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de287d5?vcp=1&amp;pid=3e8b0b2e5&amp;color=236,117,163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4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考点9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辨析used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be/get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（doing）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3000" b="1" i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3000" b="1" i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200"/>
              </a:lnSpc>
            </a:pPr>
            <a:r>
              <a:rPr lang="en-US" altLang="zh-CN" sz="3000" b="1" i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3000" b="1" i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3000" dirty="0"/>
          </a:p>
        </p:txBody>
      </p:sp>
      <p:graphicFrame>
        <p:nvGraphicFramePr>
          <p:cNvPr id="40" name="P_6_BD#9123e2ec4?colgroup=7,10,11&amp;vcp=1&amp;pid=bbde287d5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73384" cy="2215516"/>
        </p:xfrm>
        <a:graphic>
          <a:graphicData uri="http://schemas.openxmlformats.org/drawingml/2006/table">
            <a:tbl>
              <a:tblPr/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过去常常做某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是动词不定式符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后面接动词原形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doctor.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他父亲过去是个医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9123e2ec4?colgroup=7,10,11&amp;vcp=1&amp;pid=bbde287d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301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be/get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doing）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习惯于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接名词或动名词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他不习惯住在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被用来做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是被动语态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这小刀是用来裁纸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9123e2ec4?colgroup=7,10,11&amp;vcp=1&amp;pid=bbde287d5&amp;color=0,0,0&amp;mp=1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7f8785e4?vcp=1&amp;pid=7245f156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1513332"/>
            <a:ext cx="10780776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0f8d330?vcp=1&amp;pid=bbde287d5&amp;color=236,117,163&amp;vtp=1&amp;vaab=1&amp;bt=1&amp;bbb=1"/>
          <p:cNvSpPr/>
          <p:nvPr/>
        </p:nvSpPr>
        <p:spPr>
          <a:xfrm>
            <a:off x="539496" y="35617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60_1#d8c790f02?vaa=1&amp;vcp=1&amp;pid=dc0f8d330&amp;color=0,0,0&amp;vtp=1&amp;vaab=1&amp;bbb=1&amp;hb=1"/>
          <p:cNvSpPr/>
          <p:nvPr/>
        </p:nvSpPr>
        <p:spPr>
          <a:xfrm>
            <a:off x="539496" y="84037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（play）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boy.</a:t>
            </a:r>
            <a:endParaRPr lang="en-US" altLang="zh-CN" sz="2800" dirty="0"/>
          </a:p>
        </p:txBody>
      </p:sp>
      <p:sp>
        <p:nvSpPr>
          <p:cNvPr id="4" name="QB_7_AN.1_1#d8c790f02.blank?vaa=1&amp;vcp=1&amp;pid=dc0f8d330&amp;color=0,0,0&amp;vpa=178&amp;vtp=1&amp;vaab=1&amp;bbb=1"/>
          <p:cNvSpPr/>
          <p:nvPr/>
        </p:nvSpPr>
        <p:spPr>
          <a:xfrm>
            <a:off x="2753264" y="79719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6" name="QB_7_AN.263_1#d8c790f02.blank?vaa=1&amp;vcp=1&amp;pid=dc0f8d330&amp;color=0,0,0&amp;vpa=179&amp;vtp=1&amp;vaab=1&amp;bbb=1"/>
          <p:cNvSpPr/>
          <p:nvPr/>
        </p:nvSpPr>
        <p:spPr>
          <a:xfrm>
            <a:off x="9569989" y="209259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endParaRPr lang="en-US" altLang="zh-CN" sz="2800" dirty="0"/>
          </a:p>
        </p:txBody>
      </p:sp>
      <p:sp>
        <p:nvSpPr>
          <p:cNvPr id="5" name="QB_7_BD.264_1#8f86221ca?vaa=1&amp;vcp=1&amp;pid=dc0f8d330&amp;color=0,0,0&amp;mp=1&amp;vtp=1&amp;vaab=1&amp;bt=1&amp;bbb=1&amp;hb=1">
            <a:extLst>
              <a:ext uri="{FF2B5EF4-FFF2-40B4-BE49-F238E27FC236}">
                <a16:creationId xmlns:a16="http://schemas.microsoft.com/office/drawing/2014/main" id="{45C02E83-5181-5CB1-CB50-3165882305CF}"/>
              </a:ext>
            </a:extLst>
          </p:cNvPr>
          <p:cNvSpPr/>
          <p:nvPr/>
        </p:nvSpPr>
        <p:spPr>
          <a:xfrm>
            <a:off x="539496" y="3261646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vases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7" name="QB_7_AN.1_1#8f86221ca.blank?vaa=1&amp;vcp=1&amp;pid=dc0f8d330&amp;color=0,0,0&amp;mp=1&amp;vpa=180&amp;vtp=1&amp;vaab=1&amp;bbb=1">
            <a:extLst>
              <a:ext uri="{FF2B5EF4-FFF2-40B4-BE49-F238E27FC236}">
                <a16:creationId xmlns:a16="http://schemas.microsoft.com/office/drawing/2014/main" id="{AEAC4329-9D55-5835-6CB6-1359E129343D}"/>
              </a:ext>
            </a:extLst>
          </p:cNvPr>
          <p:cNvSpPr/>
          <p:nvPr/>
        </p:nvSpPr>
        <p:spPr>
          <a:xfrm>
            <a:off x="6471189" y="323116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8" name="QC_7_BD.266_1#e11af6bd3?vaa=1&amp;vcp=1&amp;pid=dc0f8d330&amp;color=0,0,0&amp;vtp=1&amp;vaab=1&amp;bbb=1&amp;hb=1">
            <a:extLst>
              <a:ext uri="{FF2B5EF4-FFF2-40B4-BE49-F238E27FC236}">
                <a16:creationId xmlns:a16="http://schemas.microsoft.com/office/drawing/2014/main" id="{CDE7FBE4-98DE-8E89-7EC1-DBACC35C927C}"/>
              </a:ext>
            </a:extLst>
          </p:cNvPr>
          <p:cNvSpPr/>
          <p:nvPr/>
        </p:nvSpPr>
        <p:spPr>
          <a:xfrm>
            <a:off x="539496" y="45503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67_1#e11af6bd3.bracket?vaa=1&amp;vcp=1&amp;pid=dc0f8d330&amp;color=0,0,0&amp;vpa=181&amp;vtp=1&amp;vaab=1">
            <a:extLst>
              <a:ext uri="{FF2B5EF4-FFF2-40B4-BE49-F238E27FC236}">
                <a16:creationId xmlns:a16="http://schemas.microsoft.com/office/drawing/2014/main" id="{A7BBD05D-DE5A-F81E-CC5A-35B50D44310A}"/>
              </a:ext>
            </a:extLst>
          </p:cNvPr>
          <p:cNvSpPr/>
          <p:nvPr/>
        </p:nvSpPr>
        <p:spPr>
          <a:xfrm>
            <a:off x="8569864" y="51846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66_2#e11af6bd3.choices?vaa=1&amp;vcp=1&amp;pid=dc0f8d330&amp;color=0,0,0&amp;vtp=1&amp;vaab=1&amp;bbb=1">
            <a:extLst>
              <a:ext uri="{FF2B5EF4-FFF2-40B4-BE49-F238E27FC236}">
                <a16:creationId xmlns:a16="http://schemas.microsoft.com/office/drawing/2014/main" id="{06950BC2-7D2B-2250-16A0-41C3FD6D5BBF}"/>
              </a:ext>
            </a:extLst>
          </p:cNvPr>
          <p:cNvSpPr/>
          <p:nvPr/>
        </p:nvSpPr>
        <p:spPr>
          <a:xfrm>
            <a:off x="539496" y="58241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68775" algn="l"/>
                <a:tab pos="80454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a70a54c?vcp=1&amp;pid=3e8b0b2e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考点10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辨析the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of与a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3000" dirty="0"/>
          </a:p>
        </p:txBody>
      </p:sp>
      <p:graphicFrame>
        <p:nvGraphicFramePr>
          <p:cNvPr id="44" name="P_6_BD#7b586b44e?colgroup=3,12,13&amp;vcp=1&amp;pid=80a70a5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198104"/>
              </p:ext>
            </p:extLst>
          </p:nvPr>
        </p:nvGraphicFramePr>
        <p:xfrm>
          <a:off x="539496" y="1272966"/>
          <a:ext cx="11082528" cy="277025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2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的数目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谓语动词用单数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我们学校的学生人数超过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6_BD#7b586b44e?colgroup=3,12,13&amp;vcp=1&amp;pid=80a70a54c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8804"/>
          <a:ext cx="11082528" cy="33249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2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许多的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大量的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可数名词复数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作主语时谓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语用复数形式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前还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可以加上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修饰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表示数量很多或少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许多人生病了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number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大量的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人在战争中失去了生命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586b44e?colgroup=3,12,13&amp;vcp=1&amp;pid=80a70a54c&amp;color=0,0,0&amp;vtp=1&amp;vaab=1&amp;bt=1&amp;bbb=1"/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71771f8?vcp=1&amp;pid=80a70a54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68_1#4558abe40?vaa=1&amp;vcp=1&amp;pid=0571771f8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decreased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endParaRPr lang="en-US" altLang="zh-CN" sz="2800" dirty="0"/>
          </a:p>
        </p:txBody>
      </p:sp>
      <p:sp>
        <p:nvSpPr>
          <p:cNvPr id="4" name="QB_7_AN.1_1#4558abe40.blank?vaa=1&amp;vcp=1&amp;pid=0571771f8&amp;color=0,0,0&amp;vpa=182&amp;vtp=1&amp;vaab=1&amp;bbb=1"/>
          <p:cNvSpPr/>
          <p:nvPr/>
        </p:nvSpPr>
        <p:spPr>
          <a:xfrm>
            <a:off x="816515" y="118076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B_7_AN.2_1#4558abe40.blank?vaa=1&amp;vcp=1&amp;pid=0571771f8&amp;color=0,0,0&amp;vpa=183&amp;vtp=1&amp;vaab=1&amp;bbb=1"/>
          <p:cNvSpPr/>
          <p:nvPr/>
        </p:nvSpPr>
        <p:spPr>
          <a:xfrm>
            <a:off x="1883314" y="1180764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endParaRPr lang="en-US" altLang="zh-CN" sz="2800" dirty="0"/>
          </a:p>
        </p:txBody>
      </p:sp>
      <p:sp>
        <p:nvSpPr>
          <p:cNvPr id="6" name="QB_7_AN.3_1#4558abe40.blank?vaa=1&amp;vcp=1&amp;pid=0571771f8&amp;color=0,0,0&amp;vpa=184&amp;vtp=1&amp;vaab=1&amp;bbb=1"/>
          <p:cNvSpPr/>
          <p:nvPr/>
        </p:nvSpPr>
        <p:spPr>
          <a:xfrm>
            <a:off x="3432715" y="118076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4_1#4558abe40.blank?vaa=1&amp;vcp=1&amp;pid=0571771f8&amp;color=0,0,0&amp;vpa=185&amp;vtp=1&amp;vaab=1"/>
          <p:cNvSpPr/>
          <p:nvPr/>
        </p:nvSpPr>
        <p:spPr>
          <a:xfrm>
            <a:off x="5775293" y="2455209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5_1#4558abe40.blank?vaa=1&amp;vcp=1&amp;pid=0571771f8&amp;color=0,0,0&amp;vpa=186&amp;vtp=1&amp;vaab=1&amp;bbb=1"/>
          <p:cNvSpPr/>
          <p:nvPr/>
        </p:nvSpPr>
        <p:spPr>
          <a:xfrm>
            <a:off x="6473794" y="2455209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endParaRPr lang="en-US" altLang="zh-CN" sz="2800" dirty="0"/>
          </a:p>
        </p:txBody>
      </p:sp>
      <p:sp>
        <p:nvSpPr>
          <p:cNvPr id="10" name="QB_7_AN.6_1#4558abe40.blank?vaa=1&amp;vcp=1&amp;pid=0571771f8&amp;color=0,0,0&amp;vpa=187&amp;vtp=1&amp;vaab=1&amp;bbb=1"/>
          <p:cNvSpPr/>
          <p:nvPr/>
        </p:nvSpPr>
        <p:spPr>
          <a:xfrm>
            <a:off x="8023194" y="2455209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C_7_BD.276_1#c66514289?vaa=1&amp;vcp=1&amp;pid=0571771f8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rapidly.(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7_AN.277_1#c66514289.bracket?vaa=1&amp;vcp=1&amp;pid=0571771f8&amp;color=0,0,0&amp;vpa=188&amp;vtp=1&amp;vaab=1"/>
          <p:cNvSpPr/>
          <p:nvPr/>
        </p:nvSpPr>
        <p:spPr>
          <a:xfrm>
            <a:off x="8846789" y="311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7_BD.276_2#c66514289.choices?vaa=1&amp;vcp=1&amp;pid=0571771f8&amp;color=0,0,0&amp;vtp=1&amp;vaab=1&amp;bbb=1"/>
          <p:cNvSpPr/>
          <p:nvPr/>
        </p:nvSpPr>
        <p:spPr>
          <a:xfrm>
            <a:off x="539496" y="3750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986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B.increase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cc50f4d.fixed?vcp=1&amp;pid=ef40d1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08cc50f4d.fixed?vcp=1&amp;pid=ef40d1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690c8e58?vcp=1&amp;pid=08cc50f4d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谈论变化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这个话题可以涉及家乡的变化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、个人成长的变化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、周围环境的变化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，着重描写现在与过去相比发生的变化。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写作时应注意：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1.使用适当的时态：在描述过去的状况时，应使用过去时；在描述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现在的变化时，应使用现在时。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2.在文章中注意从几个方面来描述变化，如家乡的变化可以从道路、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房屋、环境、生活等方面来描述。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39605075?vcp=1&amp;pid=08cc50f4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8ff7474ad?vcp=1&amp;pid=539605075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ff7474ad?vcp=1&amp;pid=539605075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3.Now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ff7474ad?vcp=1&amp;pid=53960507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93aadad?vcp=1&amp;pid=08cc50f4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d5bc6a2aa?vcp=1&amp;pid=bc93aadad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回首三年的初中时光，你在学习和生活中一定取得了不少进步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如学科知识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、生活技能、人际交往、体育锻炼、良好习惯等方面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你的亲身经历谈一谈自己的进步。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要点：1.选取至少两个方面；2.结合你的亲身经历，谈一谈过去与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现在的不同；3.写一写你是如何取得这些进步的。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要求：1.书写工整，语句连贯，词数80左右；2.短文中不得出现真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实的人名、校名等相关信息。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b28e8547.fixed?vcp=1&amp;pid=ef40d1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5b28e8547.fixed?vcp=1&amp;pid=ef40d1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c16b3ef?vcp=1&amp;pid=08cc50f4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3" name="P_6_BD#a757a66a3?colgroup=7,21&amp;vcp=1&amp;pid=68c16b3ef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结合自己的亲身经历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选取两个方面谈自己的进步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一般过去时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第一段引入主题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第二段和第三段阐述自己两次进步的经历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第四段表达感谢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5a5ad07?vcp=1&amp;pid=08cc50f4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0fd537e37?vcp=1&amp;pid=e85a5ad0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flies!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grades.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fd537e37?vcp=1&amp;pid=e85a5ad07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gains.”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extremely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classmates’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fd537e37?vcp=1&amp;pid=e85a5ad07&amp;color=0,0,0&amp;mp=1&amp;vtp=1&amp;vaab=1&amp;bt=1&amp;bbb=1&amp;hb=1"/>
          <p:cNvSpPr/>
          <p:nvPr/>
        </p:nvSpPr>
        <p:spPr>
          <a:xfrm>
            <a:off x="539750" y="2853055"/>
            <a:ext cx="11109960" cy="31337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学习至此，请完成“第21讲备考练习（九年级下册Modules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1~4）”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82ef3680.fixed?vcp=1&amp;pid=ef40d1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</a:t>
            </a:r>
            <a:endParaRPr lang="en-US" altLang="zh-CN" sz="4000" dirty="0"/>
          </a:p>
        </p:txBody>
      </p:sp>
      <p:sp>
        <p:nvSpPr>
          <p:cNvPr id="3" name="C_4_BD#c82ef3680.fixed?vcp=1&amp;pid=ef40d14c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第21讲备考练习（九年级下册Modules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c7d2d41?sp=1&amp;vcp=1&amp;pid=c82ef368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98_1#c1b0a4763?vaa=1&amp;vcp=1&amp;pid=bec7d2d4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（visit）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（take）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（fair）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（fall）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dream.</a:t>
            </a:r>
            <a:endParaRPr lang="en-US" altLang="zh-CN" sz="2800" dirty="0"/>
          </a:p>
        </p:txBody>
      </p:sp>
      <p:sp>
        <p:nvSpPr>
          <p:cNvPr id="4" name="QB_6_AN.1_1#c1b0a4763.blank?vaa=1&amp;vcp=1&amp;pid=bec7d2d41&amp;color=0,0,0&amp;vpa=199&amp;vtp=1&amp;vaab=1&amp;bbb=1"/>
          <p:cNvSpPr/>
          <p:nvPr/>
        </p:nvSpPr>
        <p:spPr>
          <a:xfrm>
            <a:off x="3413665" y="1233015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endParaRPr lang="en-US" altLang="zh-CN" sz="2800" dirty="0"/>
          </a:p>
        </p:txBody>
      </p:sp>
      <p:sp>
        <p:nvSpPr>
          <p:cNvPr id="6" name="QB_6_AN.2_1#c1b0a4763.blank?vaa=1&amp;vcp=1&amp;pid=bec7d2d41&amp;color=0,0,0&amp;vpa=200&amp;vtp=1&amp;vaab=1&amp;bbb=1"/>
          <p:cNvSpPr/>
          <p:nvPr/>
        </p:nvSpPr>
        <p:spPr>
          <a:xfrm>
            <a:off x="1476915" y="25284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8" name="QB_6_AN.3_1#c1b0a4763.blank?vaa=1&amp;vcp=1&amp;pid=bec7d2d41&amp;color=0,0,0&amp;vpa=201&amp;vtp=1&amp;vaab=1&amp;bbb=1"/>
          <p:cNvSpPr/>
          <p:nvPr/>
        </p:nvSpPr>
        <p:spPr>
          <a:xfrm>
            <a:off x="7687342" y="3163415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fairly</a:t>
            </a:r>
            <a:endParaRPr lang="en-US" altLang="zh-CN" sz="2800" dirty="0"/>
          </a:p>
        </p:txBody>
      </p:sp>
      <p:sp>
        <p:nvSpPr>
          <p:cNvPr id="10" name="QB_6_AN.305_1#c1b0a4763.blank?vaa=1&amp;vcp=1&amp;pid=bec7d2d41&amp;color=0,0,0&amp;vpa=202&amp;vtp=1&amp;vaab=1&amp;bbb=1"/>
          <p:cNvSpPr/>
          <p:nvPr/>
        </p:nvSpPr>
        <p:spPr>
          <a:xfrm>
            <a:off x="3547015" y="3802860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6_1#52e1f5d09?vaa=1&amp;vcp=1&amp;pid=bec7d2d41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（wealth）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（electric）.</a:t>
            </a:r>
            <a:endParaRPr lang="en-US" altLang="zh-CN" sz="2800" dirty="0"/>
          </a:p>
        </p:txBody>
      </p:sp>
      <p:sp>
        <p:nvSpPr>
          <p:cNvPr id="3" name="QB_6_AN.1_1#52e1f5d09.blank?vaa=1&amp;vcp=1&amp;pid=bec7d2d41&amp;color=0,0,0&amp;mp=1&amp;vpa=203&amp;vtp=1&amp;vaab=1&amp;bbb=1"/>
          <p:cNvSpPr/>
          <p:nvPr/>
        </p:nvSpPr>
        <p:spPr>
          <a:xfrm>
            <a:off x="486315" y="2482564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5" name="QB_6_AN.2_1#52e1f5d09.blank?vaa=1&amp;vcp=1&amp;pid=bec7d2d41&amp;color=0,0,0&amp;vpa=204&amp;vtp=1&amp;vaab=1&amp;bbb=1"/>
          <p:cNvSpPr/>
          <p:nvPr/>
        </p:nvSpPr>
        <p:spPr>
          <a:xfrm>
            <a:off x="9102375" y="3117564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wealthy</a:t>
            </a:r>
            <a:endParaRPr lang="en-US" altLang="zh-CN" sz="2800" dirty="0"/>
          </a:p>
        </p:txBody>
      </p:sp>
      <p:sp>
        <p:nvSpPr>
          <p:cNvPr id="7" name="QB_6_AN.311_1#52e1f5d09.blank?vaa=1&amp;vcp=1&amp;pid=bec7d2d41&amp;color=0,0,0&amp;vpa=205&amp;vtp=1&amp;vaab=1&amp;bbb=1"/>
          <p:cNvSpPr/>
          <p:nvPr/>
        </p:nvSpPr>
        <p:spPr>
          <a:xfrm>
            <a:off x="7577678" y="4392009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2_1#c0b2baf5f?vaa=1&amp;vcp=1&amp;pid=bec7d2d41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（succeed）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taikonaunts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2023.</a:t>
            </a:r>
            <a:endParaRPr lang="en-US" altLang="zh-CN" sz="2800" dirty="0"/>
          </a:p>
        </p:txBody>
      </p:sp>
      <p:sp>
        <p:nvSpPr>
          <p:cNvPr id="3" name="QB_6_AN.1_1#c0b2baf5f.blank?vaa=1&amp;vcp=1&amp;pid=bec7d2d41&amp;color=0,0,0&amp;mp=1&amp;vpa=206&amp;vtp=1&amp;vaab=1&amp;bbb=1"/>
          <p:cNvSpPr/>
          <p:nvPr/>
        </p:nvSpPr>
        <p:spPr>
          <a:xfrm>
            <a:off x="1484853" y="248256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</a:t>
            </a:r>
            <a:endParaRPr lang="en-US" altLang="zh-CN" sz="2800" dirty="0"/>
          </a:p>
        </p:txBody>
      </p:sp>
      <p:sp>
        <p:nvSpPr>
          <p:cNvPr id="5" name="QB_6_AN.2_1#c0b2baf5f.blank?vaa=1&amp;vcp=1&amp;pid=bec7d2d41&amp;color=0,0,0&amp;vpa=207&amp;vtp=1&amp;vaab=1&amp;bbb=1"/>
          <p:cNvSpPr/>
          <p:nvPr/>
        </p:nvSpPr>
        <p:spPr>
          <a:xfrm>
            <a:off x="4469923" y="311756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7" name="QB_6_AN.317_1#c0b2baf5f.blank?vaa=1&amp;vcp=1&amp;pid=bec7d2d41&amp;color=0,0,0&amp;vpa=208&amp;vtp=1&amp;vaab=1&amp;bbb=1"/>
          <p:cNvSpPr/>
          <p:nvPr/>
        </p:nvSpPr>
        <p:spPr>
          <a:xfrm>
            <a:off x="2007139" y="3777964"/>
            <a:ext cx="1716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d989144?sp=1&amp;vcp=1&amp;pid=c82ef368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其正确的形式填空。每个单词只能用一次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6" name="QM_6_BD.318_1#8fc8da3c6?colgroup=30&amp;vaa=1&amp;vcp=1&amp;pid=5bd98914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083659"/>
              </p:ext>
            </p:extLst>
          </p:nvPr>
        </p:nvGraphicFramePr>
        <p:xfrm>
          <a:off x="539495" y="2066081"/>
          <a:ext cx="11430831" cy="1125855"/>
        </p:xfrm>
        <a:graphic>
          <a:graphicData uri="http://schemas.openxmlformats.org/drawingml/2006/table">
            <a:tbl>
              <a:tblPr/>
              <a:tblGrid>
                <a:gridCol w="1143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18_2#8fc8da3c6?vaa=1&amp;vcp=1&amp;pid=5bd989144&amp;color=0,0,0&amp;vtp=1&amp;vaab=1&amp;bbb=1&amp;hb=1"/>
          <p:cNvSpPr/>
          <p:nvPr/>
        </p:nvSpPr>
        <p:spPr>
          <a:xfrm>
            <a:off x="539496" y="33233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（CPC）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18_3#8fc8da3c6?sp=1&amp;vaa=1&amp;vcp=1&amp;pid=5bd989144&amp;color=0,0,0&amp;mp=1&amp;vtp=1&amp;vaab=1&amp;bt=1&amp;bbb=1&amp;hb=1"/>
          <p:cNvSpPr/>
          <p:nvPr/>
        </p:nvSpPr>
        <p:spPr>
          <a:xfrm>
            <a:off x="539496" y="17222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revolutionary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（革命圣地）”.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young.</a:t>
            </a:r>
            <a:endParaRPr lang="en-US" altLang="zh-CN" sz="2800" dirty="0"/>
          </a:p>
        </p:txBody>
      </p:sp>
      <p:sp>
        <p:nvSpPr>
          <p:cNvPr id="3" name="QM_6_BD.318_4#8fc8da3c6?sp=1&amp;vaa=1&amp;vcp=1&amp;pid=5bd989144&amp;color=0,0,0&amp;mp=1&amp;vtp=1&amp;vaab=1&amp;bbb=1&amp;hb=1"/>
          <p:cNvSpPr/>
          <p:nvPr/>
        </p:nvSpPr>
        <p:spPr>
          <a:xfrm>
            <a:off x="539496" y="364601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CPC’s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Zhejiang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pioneering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Jinggangshan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Jiangxi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“cradle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（摇篮）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revolution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Zedong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revolutionary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4" name="QM_6_AN.319_1#8fc8da3c6.blank?vaa=1&amp;vcp=1&amp;pid=5bd989144&amp;color=0,0,0&amp;mp=1&amp;vpa=209&amp;vtp=1&amp;vaab=1&amp;bbb=1"/>
          <p:cNvSpPr/>
          <p:nvPr/>
        </p:nvSpPr>
        <p:spPr>
          <a:xfrm>
            <a:off x="3299365" y="296624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endParaRPr lang="en-US" altLang="zh-CN" sz="2800" dirty="0"/>
          </a:p>
        </p:txBody>
      </p:sp>
      <p:sp>
        <p:nvSpPr>
          <p:cNvPr id="5" name="QM_6_AN.320_1#8fc8da3c6.blank?vaa=1&amp;vcp=1&amp;pid=5bd989144&amp;color=0,0,0&amp;mp=1&amp;vpa=210&amp;vtp=1&amp;vaab=1&amp;bbb=1"/>
          <p:cNvSpPr/>
          <p:nvPr/>
        </p:nvSpPr>
        <p:spPr>
          <a:xfrm>
            <a:off x="2396078" y="4910932"/>
            <a:ext cx="1227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endParaRPr lang="en-US" altLang="zh-CN" sz="2800" dirty="0"/>
          </a:p>
        </p:txBody>
      </p:sp>
      <p:sp>
        <p:nvSpPr>
          <p:cNvPr id="6" name="QM_6_AN.321_1#8fc8da3c6.blank?vaa=1&amp;vcp=1&amp;pid=5bd989144&amp;color=0,0,0&amp;mp=1&amp;vpa=211&amp;vtp=1&amp;vaab=1&amp;bbb=1"/>
          <p:cNvSpPr/>
          <p:nvPr/>
        </p:nvSpPr>
        <p:spPr>
          <a:xfrm>
            <a:off x="6515639" y="5537677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graphicFrame>
        <p:nvGraphicFramePr>
          <p:cNvPr id="7" name="QM_6_BD.318_1#8fc8da3c6?colgroup=30&amp;vaa=1&amp;vcp=1&amp;pid=5bd989144&amp;color=0,0,0&amp;vtp=1&amp;vaab=1&amp;bbb=1&amp;hb=1">
            <a:extLst>
              <a:ext uri="{FF2B5EF4-FFF2-40B4-BE49-F238E27FC236}">
                <a16:creationId xmlns:a16="http://schemas.microsoft.com/office/drawing/2014/main" id="{64BFCAD8-4BB7-89B2-7CD7-E63932DEF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944534"/>
              </p:ext>
            </p:extLst>
          </p:nvPr>
        </p:nvGraphicFramePr>
        <p:xfrm>
          <a:off x="539495" y="697681"/>
          <a:ext cx="11430831" cy="1125855"/>
        </p:xfrm>
        <a:graphic>
          <a:graphicData uri="http://schemas.openxmlformats.org/drawingml/2006/table">
            <a:tbl>
              <a:tblPr/>
              <a:tblGrid>
                <a:gridCol w="1143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d8c4e1c?vcp=1&amp;pid=5b28e85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a2bb2ff97?vcp=1&amp;pid=88d8c4e1c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ec2675a14?vaa=1&amp;vcp=1&amp;pid=a2bb2ff97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officer（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.）军官，官员，警察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.）办公室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.）财富，财产→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.）富有的，富裕的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.）教育→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.）教育的；有教育意义的→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.）教育</a:t>
            </a:r>
            <a:endParaRPr lang="en-US" altLang="zh-CN" sz="2800" dirty="0"/>
          </a:p>
        </p:txBody>
      </p:sp>
      <p:sp>
        <p:nvSpPr>
          <p:cNvPr id="5" name="QB_7_AN.1_1#ec2675a14.blank?vaa=1&amp;vcp=1&amp;pid=a2bb2ff97&amp;color=0,0,0&amp;vpa=1&amp;vtp=1&amp;vaab=1&amp;bbb=1"/>
          <p:cNvSpPr/>
          <p:nvPr/>
        </p:nvSpPr>
        <p:spPr>
          <a:xfrm>
            <a:off x="6063139" y="1951200"/>
            <a:ext cx="108102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endParaRPr lang="en-US" altLang="zh-CN" sz="2800" dirty="0"/>
          </a:p>
        </p:txBody>
      </p:sp>
      <p:sp>
        <p:nvSpPr>
          <p:cNvPr id="7" name="QB_7_AN.2_1#ec2675a14.blank?vaa=1&amp;vcp=1&amp;pid=a2bb2ff97&amp;color=0,0,0&amp;vpa=2&amp;vtp=1&amp;vaab=1&amp;bbb=1"/>
          <p:cNvSpPr/>
          <p:nvPr/>
        </p:nvSpPr>
        <p:spPr>
          <a:xfrm>
            <a:off x="5026565" y="2586200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wealthy</a:t>
            </a:r>
            <a:endParaRPr lang="en-US" altLang="zh-CN" sz="2800" dirty="0"/>
          </a:p>
        </p:txBody>
      </p:sp>
      <p:sp>
        <p:nvSpPr>
          <p:cNvPr id="9" name="QB_7_AN.6_1#ec2675a14.blank?vaa=1&amp;vcp=1&amp;pid=a2bb2ff97&amp;color=0,0,0&amp;vpa=3&amp;vtp=1&amp;vaab=1&amp;bbb=1"/>
          <p:cNvSpPr/>
          <p:nvPr/>
        </p:nvSpPr>
        <p:spPr>
          <a:xfrm>
            <a:off x="4405852" y="3246600"/>
            <a:ext cx="1893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educational</a:t>
            </a:r>
            <a:endParaRPr lang="en-US" altLang="zh-CN" sz="2800" dirty="0"/>
          </a:p>
        </p:txBody>
      </p:sp>
      <p:sp>
        <p:nvSpPr>
          <p:cNvPr id="10" name="QB_7_AN.7_1#ec2675a14.blank?vaa=1&amp;vcp=1&amp;pid=a2bb2ff97&amp;color=0,0,0&amp;vpa=4&amp;vtp=1&amp;vaab=1&amp;bbb=1"/>
          <p:cNvSpPr/>
          <p:nvPr/>
        </p:nvSpPr>
        <p:spPr>
          <a:xfrm>
            <a:off x="549815" y="3873345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2_1#8fc8da3c6?sp=1&amp;vaa=1&amp;vcp=1&amp;pid=5bd989144&amp;color=0,0,0&amp;mp=1&amp;vtp=1&amp;vaab=1&amp;bt=1&amp;bbb=1&amp;hb=1"/>
          <p:cNvSpPr/>
          <p:nvPr/>
        </p:nvSpPr>
        <p:spPr>
          <a:xfrm>
            <a:off x="539496" y="1832730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Shaanxi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Linyi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Shandong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called“old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revolutionary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bases”.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CPC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“revolutionary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endParaRPr lang="en-US" altLang="zh-CN" sz="2800" dirty="0"/>
          </a:p>
        </p:txBody>
      </p:sp>
      <p:sp>
        <p:nvSpPr>
          <p:cNvPr id="3" name="QM_6_AN.323_1#8fc8da3c6.blank?vaa=1&amp;vcp=1&amp;pid=5bd989144&amp;color=0,0,0&amp;mp=1&amp;vpa=212&amp;vtp=1&amp;vaab=1&amp;bbb=1"/>
          <p:cNvSpPr/>
          <p:nvPr/>
        </p:nvSpPr>
        <p:spPr>
          <a:xfrm>
            <a:off x="1415003" y="2449950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endParaRPr lang="en-US" altLang="zh-CN" sz="2800" dirty="0"/>
          </a:p>
        </p:txBody>
      </p:sp>
      <p:sp>
        <p:nvSpPr>
          <p:cNvPr id="4" name="QM_6_AN.324_1#8fc8da3c6.blank?vaa=1&amp;vcp=1&amp;pid=5bd989144&amp;color=0,0,0&amp;mp=1&amp;vpa=213&amp;vtp=1&amp;vaab=1&amp;bbb=1"/>
          <p:cNvSpPr/>
          <p:nvPr/>
        </p:nvSpPr>
        <p:spPr>
          <a:xfrm>
            <a:off x="3229515" y="3084950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endParaRPr lang="en-US" altLang="zh-CN" sz="2800" dirty="0"/>
          </a:p>
        </p:txBody>
      </p:sp>
      <p:sp>
        <p:nvSpPr>
          <p:cNvPr id="5" name="QM_6_AN.325_1#8fc8da3c6.blank?vaa=1&amp;vcp=1&amp;pid=5bd989144&amp;color=0,0,0&amp;mp=1&amp;vpa=214&amp;vtp=1&amp;vaab=1&amp;bbb=1"/>
          <p:cNvSpPr/>
          <p:nvPr/>
        </p:nvSpPr>
        <p:spPr>
          <a:xfrm>
            <a:off x="7776114" y="3732650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endParaRPr lang="en-US" altLang="zh-CN" sz="2800" dirty="0"/>
          </a:p>
        </p:txBody>
      </p:sp>
      <p:sp>
        <p:nvSpPr>
          <p:cNvPr id="6" name="QM_6_AN.326_1#8fc8da3c6.blank?vaa=1&amp;vcp=1&amp;pid=5bd989144&amp;color=0,0,0&amp;mp=1&amp;vpa=215&amp;vtp=1&amp;vaab=1&amp;bbb=1"/>
          <p:cNvSpPr/>
          <p:nvPr/>
        </p:nvSpPr>
        <p:spPr>
          <a:xfrm>
            <a:off x="841915" y="565479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endParaRPr lang="en-US" altLang="zh-CN" sz="2800" dirty="0"/>
          </a:p>
        </p:txBody>
      </p:sp>
      <p:graphicFrame>
        <p:nvGraphicFramePr>
          <p:cNvPr id="7" name="QM_6_BD.318_1#8fc8da3c6?colgroup=30&amp;vaa=1&amp;vcp=1&amp;pid=5bd989144&amp;color=0,0,0&amp;vtp=1&amp;vaab=1&amp;bbb=1&amp;hb=1">
            <a:extLst>
              <a:ext uri="{FF2B5EF4-FFF2-40B4-BE49-F238E27FC236}">
                <a16:creationId xmlns:a16="http://schemas.microsoft.com/office/drawing/2014/main" id="{9214A4D9-BE2B-BA10-87D0-AA5C0FD07E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713402"/>
              </p:ext>
            </p:extLst>
          </p:nvPr>
        </p:nvGraphicFramePr>
        <p:xfrm>
          <a:off x="539495" y="684891"/>
          <a:ext cx="11430831" cy="1125855"/>
        </p:xfrm>
        <a:graphic>
          <a:graphicData uri="http://schemas.openxmlformats.org/drawingml/2006/table">
            <a:tbl>
              <a:tblPr/>
              <a:tblGrid>
                <a:gridCol w="1143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7_1#8fc8da3c6?sp=1&amp;vaa=1&amp;vcp=1&amp;pid=5bd989144&amp;color=0,0,0&amp;mp=1&amp;vtp=1&amp;vaab=1&amp;bt=1&amp;bbb=1&amp;hb=1"/>
          <p:cNvSpPr/>
          <p:nvPr/>
        </p:nvSpPr>
        <p:spPr>
          <a:xfrm>
            <a:off x="539496" y="2044066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‘red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endParaRPr lang="en-US" altLang="zh-CN" sz="2800" dirty="0"/>
          </a:p>
        </p:txBody>
      </p:sp>
      <p:sp>
        <p:nvSpPr>
          <p:cNvPr id="3" name="QM_6_AN.328_1#8fc8da3c6.blank?vaa=1&amp;vcp=1&amp;pid=5bd989144&amp;color=0,0,0&amp;mp=1&amp;vpa=216&amp;vtp=1&amp;vaab=1&amp;bbb=1"/>
          <p:cNvSpPr/>
          <p:nvPr/>
        </p:nvSpPr>
        <p:spPr>
          <a:xfrm>
            <a:off x="8573039" y="2648586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endParaRPr lang="en-US" altLang="zh-CN" sz="2800" dirty="0"/>
          </a:p>
        </p:txBody>
      </p:sp>
      <p:sp>
        <p:nvSpPr>
          <p:cNvPr id="4" name="QM_6_AN.329_1#8fc8da3c6.blank?vaa=1&amp;vcp=1&amp;pid=5bd989144&amp;color=0,0,0&amp;mp=1&amp;vpa=217&amp;vtp=1&amp;vaab=1&amp;bbb=1"/>
          <p:cNvSpPr/>
          <p:nvPr/>
        </p:nvSpPr>
        <p:spPr>
          <a:xfrm>
            <a:off x="9441403" y="3308986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endParaRPr lang="en-US" altLang="zh-CN" sz="2800" dirty="0"/>
          </a:p>
        </p:txBody>
      </p:sp>
      <p:sp>
        <p:nvSpPr>
          <p:cNvPr id="5" name="QM_6_AN.330_1#8fc8da3c6.blank?vaa=1&amp;vcp=1&amp;pid=5bd989144&amp;color=0,0,0&amp;mp=1&amp;vpa=218&amp;vtp=1&amp;vaab=1&amp;bbb=1"/>
          <p:cNvSpPr/>
          <p:nvPr/>
        </p:nvSpPr>
        <p:spPr>
          <a:xfrm>
            <a:off x="4351877" y="4591686"/>
            <a:ext cx="2014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encouraging</a:t>
            </a:r>
            <a:endParaRPr lang="en-US" altLang="zh-CN" sz="2800" dirty="0"/>
          </a:p>
        </p:txBody>
      </p:sp>
      <p:graphicFrame>
        <p:nvGraphicFramePr>
          <p:cNvPr id="6" name="QM_6_BD.318_1#8fc8da3c6?colgroup=30&amp;vaa=1&amp;vcp=1&amp;pid=5bd989144&amp;color=0,0,0&amp;vtp=1&amp;vaab=1&amp;bbb=1&amp;hb=1">
            <a:extLst>
              <a:ext uri="{FF2B5EF4-FFF2-40B4-BE49-F238E27FC236}">
                <a16:creationId xmlns:a16="http://schemas.microsoft.com/office/drawing/2014/main" id="{888AD79C-AB63-13D1-1C2F-475C48EE1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851817"/>
              </p:ext>
            </p:extLst>
          </p:nvPr>
        </p:nvGraphicFramePr>
        <p:xfrm>
          <a:off x="539495" y="870329"/>
          <a:ext cx="11430831" cy="1125855"/>
        </p:xfrm>
        <a:graphic>
          <a:graphicData uri="http://schemas.openxmlformats.org/drawingml/2006/table">
            <a:tbl>
              <a:tblPr/>
              <a:tblGrid>
                <a:gridCol w="1143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5af782c?sp=1&amp;vcp=1&amp;pid=c82ef368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31_1#42d142c2f?vaa=1&amp;vcp=1&amp;pid=d45af782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初中生活马上就要结束了，三年的时光一定给你留下了很多挥之不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去的记忆，为了留住这一美好记忆，你校英语社团正举办“My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School”的演讲比赛，请你根据以下内容要点，和同学们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分享你难忘的初中生活吧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4" name="QB_6_BD.331_2#42d142c2f?sp=1&amp;vaa=1&amp;vcp=1&amp;pid=d45af782c&amp;color=0,0,0&amp;vtp=1&amp;vaab=1&amp;bbb=1&amp;hb=1"/>
          <p:cNvSpPr/>
          <p:nvPr/>
        </p:nvSpPr>
        <p:spPr>
          <a:xfrm>
            <a:off x="539496" y="3835889"/>
            <a:ext cx="11109960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内容要点：1.美丽的校园环境；2.最喜爱的老师与科目；3.友爱的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同学；4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.……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1_3#42d142c2f?sp=1&amp;vaa=1&amp;vcp=1&amp;pid=d45af782c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写作要求：1.内容必须包括所给要点，进行适当发挥，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增加细节，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以使行文连贯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；2.语篇完整，语句通顺，语法正确，书写规范；3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不得出现真实的人名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、校名或地名；4.80词左右，开头已经给出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1_4#42d142c2f?sp=1&amp;vaa=1&amp;vcp=1&amp;pid=d45af782c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31_4#42d142c2f?sp=1&amp;vaa=1&amp;vcp=1&amp;pid=d45af782c&amp;color=0,0,0&amp;mp=1&amp;vtp=1&amp;vaab=1&amp;bt=1&amp;bbb=1&amp;hb=1&amp;hla=1"/>
          <p:cNvSpPr/>
          <p:nvPr/>
        </p:nvSpPr>
        <p:spPr>
          <a:xfrm>
            <a:off x="539496" y="2791460"/>
            <a:ext cx="11109960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1_4#42d142c2f?sp=1&amp;vaa=1&amp;vcp=1&amp;pid=d45af782c&amp;color=0,0,0&amp;mp=1&amp;vtp=1&amp;vaab=1&amp;bt=1&amp;bbb=1&amp;hb=1&amp;hltap=1"/>
          <p:cNvSpPr/>
          <p:nvPr/>
        </p:nvSpPr>
        <p:spPr>
          <a:xfrm>
            <a:off x="539496" y="2200846"/>
            <a:ext cx="11109960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31_4#42d142c2f?sp=1&amp;vaa=1&amp;vcp=1&amp;pid=d45af782c&amp;color=0,0,0&amp;mp=1&amp;vtp=1&amp;vaab=1&amp;bt=1&amp;bbb=1&amp;hb=1&amp;hla=1"/>
          <p:cNvSpPr/>
          <p:nvPr/>
        </p:nvSpPr>
        <p:spPr>
          <a:xfrm>
            <a:off x="539496" y="2175446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junior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405dd1c7d?vaa=1&amp;vcp=1&amp;pid=a2bb2ff97&amp;color=0,0,0&amp;mp=1&amp;vtp=1&amp;vaab=1&amp;bt=1&amp;bbb=1&amp;h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.）运输业，交通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.）运输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，流放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.）木材；木制品→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.）木制的；木头的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.）血，血液→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.）血腥的，流血的</a:t>
            </a:r>
            <a:endParaRPr lang="en-US" altLang="zh-CN" sz="2800" dirty="0"/>
          </a:p>
        </p:txBody>
      </p:sp>
      <p:sp>
        <p:nvSpPr>
          <p:cNvPr id="3" name="QB_7_AN.1_1#405dd1c7d.blank?vaa=1&amp;vcp=1&amp;pid=a2bb2ff97&amp;color=0,0,0&amp;mp=1&amp;vpa=5&amp;vtp=1&amp;vaab=1&amp;bbb=1"/>
          <p:cNvSpPr/>
          <p:nvPr/>
        </p:nvSpPr>
        <p:spPr>
          <a:xfrm>
            <a:off x="5725065" y="2167604"/>
            <a:ext cx="2232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</a:t>
            </a:r>
            <a:endParaRPr lang="en-US" altLang="zh-CN" sz="2800" dirty="0"/>
          </a:p>
        </p:txBody>
      </p:sp>
      <p:sp>
        <p:nvSpPr>
          <p:cNvPr id="5" name="QB_7_AN.2_1#405dd1c7d.blank?vaa=1&amp;vcp=1&amp;pid=a2bb2ff97&amp;color=0,0,0&amp;vpa=6&amp;vtp=1&amp;vaab=1&amp;bbb=1"/>
          <p:cNvSpPr/>
          <p:nvPr/>
        </p:nvSpPr>
        <p:spPr>
          <a:xfrm>
            <a:off x="5226590" y="3475704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wooden</a:t>
            </a:r>
            <a:endParaRPr lang="en-US" altLang="zh-CN" sz="2800" dirty="0"/>
          </a:p>
        </p:txBody>
      </p:sp>
      <p:sp>
        <p:nvSpPr>
          <p:cNvPr id="7" name="QB_7_AN.13_1#405dd1c7d.blank?vaa=1&amp;vcp=1&amp;pid=a2bb2ff97&amp;color=0,0,0&amp;vpa=7&amp;vtp=1&amp;vaab=1&amp;bbb=1"/>
          <p:cNvSpPr/>
          <p:nvPr/>
        </p:nvSpPr>
        <p:spPr>
          <a:xfrm>
            <a:off x="4509040" y="4089749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c30ca74?vcp=1&amp;pid=88d8c4e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4_1#b7bc5f266?vaa=1&amp;vcp=1&amp;pid=43c30ca74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full-time（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.）专职的，全日制的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.）兼职的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.）无困难的，顺利的，光滑的，平坦的→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.）平稳地，连续而流畅地，顺利地</a:t>
            </a:r>
            <a:endParaRPr lang="en-US" altLang="zh-CN" sz="2800" dirty="0"/>
          </a:p>
        </p:txBody>
      </p:sp>
      <p:sp>
        <p:nvSpPr>
          <p:cNvPr id="4" name="QB_7_AN.1_1#b7bc5f266.blank?vaa=1&amp;vcp=1&amp;pid=43c30ca74&amp;color=0,0,0&amp;vpa=8&amp;vtp=1&amp;vaab=1&amp;bbb=1"/>
          <p:cNvSpPr/>
          <p:nvPr/>
        </p:nvSpPr>
        <p:spPr>
          <a:xfrm>
            <a:off x="6666453" y="1220315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endParaRPr lang="en-US" altLang="zh-CN" sz="2800" dirty="0"/>
          </a:p>
        </p:txBody>
      </p:sp>
      <p:sp>
        <p:nvSpPr>
          <p:cNvPr id="6" name="QB_7_AN.17_1#b7bc5f266.blank?vaa=1&amp;vcp=1&amp;pid=43c30ca74&amp;color=0,0,0&amp;vpa=9&amp;vtp=1&amp;vaab=1&amp;bbb=1"/>
          <p:cNvSpPr/>
          <p:nvPr/>
        </p:nvSpPr>
        <p:spPr>
          <a:xfrm>
            <a:off x="9301703" y="1868015"/>
            <a:ext cx="1581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519cb33?vcp=1&amp;pid=88d8c4e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18_1#4c36dd9ad?vaa=1&amp;vcp=1&amp;pid=79519cb3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.）确切地，完全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.）精确的，准确的</a:t>
            </a:r>
            <a:endParaRPr lang="en-US" altLang="zh-CN" sz="2800" dirty="0"/>
          </a:p>
        </p:txBody>
      </p:sp>
      <p:sp>
        <p:nvSpPr>
          <p:cNvPr id="4" name="QB_7_AN.19_1#4c36dd9ad.blank?vaa=1&amp;vcp=1&amp;pid=79519cb33&amp;color=0,0,0&amp;vpa=10&amp;vtp=1&amp;vaab=1&amp;bbb=1"/>
          <p:cNvSpPr/>
          <p:nvPr/>
        </p:nvSpPr>
        <p:spPr>
          <a:xfrm>
            <a:off x="5540915" y="1220580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3057</Words>
  <Application>Microsoft Office PowerPoint</Application>
  <PresentationFormat>宽屏</PresentationFormat>
  <Paragraphs>645</Paragraphs>
  <Slides>65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2024-11-29T13:02:00Z</dcterms:created>
  <dcterms:modified xsi:type="dcterms:W3CDTF">2025-07-25T07:37:42Z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17855FC871D0428389D4561A1F2CFDFC_12</vt:lpwstr>
  </property>
  <property fmtid="{D5CDD505-2E9C-101B-9397-08002B2CF9AE}" pid="3" name="KSOProductBuildVer">
    <vt:lpwstr>2052-12.1.0.18912</vt:lpwstr>
  </property>
</Properties>
</file>