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620" y="1313815"/>
            <a:ext cx="10807700" cy="3257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49090" y="3660775"/>
            <a:ext cx="2381885" cy="4089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比例的基本性质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76035" y="4098925"/>
            <a:ext cx="1303020" cy="3549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39030" y="4098925"/>
            <a:ext cx="558800" cy="3549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355" cy="25495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7846060" y="2891155"/>
                <a:ext cx="1385570" cy="5734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20</m:t>
                        </m:r>
                      </m:den>
                    </m:f>
                  </m:oMath>
                </a14:m>
                <a:endParaRPr lang="zh-CN" altLang="en-US" sz="28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6060" y="2891155"/>
                <a:ext cx="1385570" cy="573405"/>
              </a:xfrm>
              <a:prstGeom prst="rect">
                <a:avLst/>
              </a:prstGeom>
              <a:blipFill rotWithShape="1">
                <a:blip r:embed="rId2"/>
                <a:stretch>
                  <a:fillRect b="-138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4779645" y="29664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x=40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8120" y="29664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x=4.9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6770" y="1313815"/>
            <a:ext cx="10542905" cy="365188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959610" y="2526665"/>
                <a:ext cx="2129790" cy="8045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14</m:t>
                        </m:r>
                      </m:den>
                    </m:f>
                    <m:r>
                      <a:rPr lang="en-US" altLang="zh-CN" sz="2000">
                        <a:solidFill>
                          <a:srgbClr val="F0127D"/>
                        </a:solidFill>
                        <a:latin typeface="Times New Roman" panose="02020603050405020304" charset="0"/>
                        <a:ea typeface="黑体" panose="02010609060101010101" charset="-122"/>
                        <a:cs typeface="Times New Roman" panose="02020603050405020304" charset="0"/>
                        <a:sym typeface="+mn-ea"/>
                      </a:rPr>
                      <m:t>:</m:t>
                    </m:r>
                  </m:oMath>
                </a14:m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</m:t>
                        </m:r>
                      </m:den>
                    </m:f>
                    <m:r>
                      <a:rPr lang="en-US" altLang="zh-CN" sz="2800">
                        <a:solidFill>
                          <a:srgbClr val="F0127D"/>
                        </a:solidFill>
                        <a:latin typeface="Times New Roman" panose="02020603050405020304" charset="0"/>
                        <a:ea typeface="黑体" panose="02010609060101010101" charset="-122"/>
                        <a:cs typeface="Times New Roman" panose="02020603050405020304" charset="0"/>
                        <a:sym typeface="+mn-ea"/>
                      </a:rPr>
                      <m:t>:</m:t>
                    </m:r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7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9610" y="2526665"/>
                <a:ext cx="2129790" cy="80454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1959610" y="4065905"/>
            <a:ext cx="1988820" cy="6356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3.5:x=2.8:7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x=8.75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3435" y="1313815"/>
            <a:ext cx="10350500" cy="26238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60245" y="2689225"/>
            <a:ext cx="2606675" cy="10242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1=3600(g)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3600g=3.6kg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3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313815"/>
            <a:ext cx="10385425" cy="33794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960245" y="3702685"/>
                <a:ext cx="2911475" cy="14281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×24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=36(cm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0245" y="3702685"/>
                <a:ext cx="2911475" cy="142811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</Words>
  <Application>WPS 演示</Application>
  <PresentationFormat>宽屏</PresentationFormat>
  <Paragraphs>22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2025-02-09T13:20:31Z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