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1875" y="1084580"/>
            <a:ext cx="10126345" cy="35636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01365" y="4200525"/>
            <a:ext cx="64008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14490" y="4200525"/>
            <a:ext cx="5943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1715" y="1397000"/>
            <a:ext cx="10090785" cy="21012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52980" y="3006090"/>
            <a:ext cx="64008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12660" y="3006090"/>
            <a:ext cx="64008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51045" y="3006090"/>
            <a:ext cx="6280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68205" y="3006090"/>
            <a:ext cx="6280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6" grpId="0"/>
      <p:bldP spid="6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430" y="1313815"/>
            <a:ext cx="9774555" cy="43287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27300" y="5126990"/>
            <a:ext cx="873125" cy="4070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45080" y="4206240"/>
            <a:ext cx="6280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21520" y="3750310"/>
            <a:ext cx="650240" cy="4051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55135" y="3750945"/>
            <a:ext cx="1713230" cy="404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AD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或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BC)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08820" y="4666615"/>
            <a:ext cx="843915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5135" y="4665980"/>
            <a:ext cx="1583055" cy="6305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AB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或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CD)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5" grpId="0"/>
      <p:bldP spid="5" grpId="1"/>
      <p:bldP spid="10" grpId="0"/>
      <p:bldP spid="10" grpId="1"/>
      <p:bldP spid="9" grpId="0"/>
      <p:bldP spid="9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313815"/>
            <a:ext cx="9727565" cy="34728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24990" y="3237230"/>
            <a:ext cx="4588510" cy="871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6=38(dm)    4m=40dm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38dm&lt;40dm 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够用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WPS 演示</Application>
  <PresentationFormat>宽屏</PresentationFormat>
  <Paragraphs>29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2025-02-06T16:43:32Z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