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sldIdLst>
    <p:sldId id="271" r:id="rId2"/>
    <p:sldId id="272" r:id="rId3"/>
    <p:sldId id="273" r:id="rId4"/>
    <p:sldId id="274" r:id="rId5"/>
    <p:sldId id="275" r:id="rId6"/>
  </p:sldIdLst>
  <p:sldSz cx="12192000" cy="6858000"/>
  <p:notesSz cx="6858000" cy="9144000"/>
  <p:custDataLst>
    <p:tags r:id="rId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7" userDrawn="1">
          <p15:clr>
            <a:srgbClr val="A4A3A4"/>
          </p15:clr>
        </p15:guide>
        <p15:guide id="2" pos="3895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8" d="100"/>
          <a:sy n="78" d="100"/>
        </p:scale>
        <p:origin x="390" y="48"/>
      </p:cViewPr>
      <p:guideLst>
        <p:guide orient="horz" pos="2167"/>
        <p:guide pos="3895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81348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10.xml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2.xml"/><Relationship Id="rId4" Type="http://schemas.openxmlformats.org/officeDocument/2006/relationships/tags" Target="../tags/tag1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7.xml"/><Relationship Id="rId2" Type="http://schemas.openxmlformats.org/officeDocument/2006/relationships/tags" Target="../tags/tag56.xml"/><Relationship Id="rId1" Type="http://schemas.openxmlformats.org/officeDocument/2006/relationships/tags" Target="../tags/tag55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8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1.xml"/><Relationship Id="rId2" Type="http://schemas.openxmlformats.org/officeDocument/2006/relationships/tags" Target="../tags/tag60.xml"/><Relationship Id="rId1" Type="http://schemas.openxmlformats.org/officeDocument/2006/relationships/tags" Target="../tags/tag5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3.xml"/><Relationship Id="rId4" Type="http://schemas.openxmlformats.org/officeDocument/2006/relationships/tags" Target="../tags/tag6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5.xml"/><Relationship Id="rId2" Type="http://schemas.openxmlformats.org/officeDocument/2006/relationships/tags" Target="../tags/tag14.xml"/><Relationship Id="rId1" Type="http://schemas.openxmlformats.org/officeDocument/2006/relationships/tags" Target="../tags/tag13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7.xml"/><Relationship Id="rId4" Type="http://schemas.openxmlformats.org/officeDocument/2006/relationships/tags" Target="../tags/tag16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20.xml"/><Relationship Id="rId2" Type="http://schemas.openxmlformats.org/officeDocument/2006/relationships/tags" Target="../tags/tag19.xml"/><Relationship Id="rId1" Type="http://schemas.openxmlformats.org/officeDocument/2006/relationships/tags" Target="../tags/tag1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2.xml"/><Relationship Id="rId4" Type="http://schemas.openxmlformats.org/officeDocument/2006/relationships/tags" Target="../tags/tag2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4.xml"/><Relationship Id="rId1" Type="http://schemas.openxmlformats.org/officeDocument/2006/relationships/tags" Target="../tags/tag23.xml"/><Relationship Id="rId6" Type="http://schemas.openxmlformats.org/officeDocument/2006/relationships/tags" Target="../tags/tag28.xml"/><Relationship Id="rId5" Type="http://schemas.openxmlformats.org/officeDocument/2006/relationships/tags" Target="../tags/tag27.xml"/><Relationship Id="rId4" Type="http://schemas.openxmlformats.org/officeDocument/2006/relationships/tags" Target="../tags/tag26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6.xml"/><Relationship Id="rId3" Type="http://schemas.openxmlformats.org/officeDocument/2006/relationships/tags" Target="../tags/tag31.xml"/><Relationship Id="rId7" Type="http://schemas.openxmlformats.org/officeDocument/2006/relationships/tags" Target="../tags/tag35.xml"/><Relationship Id="rId2" Type="http://schemas.openxmlformats.org/officeDocument/2006/relationships/tags" Target="../tags/tag30.xml"/><Relationship Id="rId1" Type="http://schemas.openxmlformats.org/officeDocument/2006/relationships/tags" Target="../tags/tag29.xml"/><Relationship Id="rId6" Type="http://schemas.openxmlformats.org/officeDocument/2006/relationships/tags" Target="../tags/tag34.xml"/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9.xml"/><Relationship Id="rId2" Type="http://schemas.openxmlformats.org/officeDocument/2006/relationships/tags" Target="../tags/tag38.xml"/><Relationship Id="rId1" Type="http://schemas.openxmlformats.org/officeDocument/2006/relationships/tags" Target="../tags/tag37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40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3.xml"/><Relationship Id="rId2" Type="http://schemas.openxmlformats.org/officeDocument/2006/relationships/tags" Target="../tags/tag42.xml"/><Relationship Id="rId1" Type="http://schemas.openxmlformats.org/officeDocument/2006/relationships/tags" Target="../tags/tag41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6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5.xml"/><Relationship Id="rId1" Type="http://schemas.openxmlformats.org/officeDocument/2006/relationships/tags" Target="../tags/tag44.xml"/><Relationship Id="rId6" Type="http://schemas.openxmlformats.org/officeDocument/2006/relationships/tags" Target="../tags/tag49.xml"/><Relationship Id="rId5" Type="http://schemas.openxmlformats.org/officeDocument/2006/relationships/tags" Target="../tags/tag48.xml"/><Relationship Id="rId4" Type="http://schemas.openxmlformats.org/officeDocument/2006/relationships/tags" Target="../tags/tag47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2.xml"/><Relationship Id="rId2" Type="http://schemas.openxmlformats.org/officeDocument/2006/relationships/tags" Target="../tags/tag51.xml"/><Relationship Id="rId1" Type="http://schemas.openxmlformats.org/officeDocument/2006/relationships/tags" Target="../tags/tag50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4.xml"/><Relationship Id="rId4" Type="http://schemas.openxmlformats.org/officeDocument/2006/relationships/tags" Target="../tags/tag5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2024/9/5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ags" Target="../tags/tag4.xml"/><Relationship Id="rId3" Type="http://schemas.openxmlformats.org/officeDocument/2006/relationships/slideLayout" Target="../slideLayouts/slideLayout3.xml"/><Relationship Id="rId21" Type="http://schemas.openxmlformats.org/officeDocument/2006/relationships/tags" Target="../tags/tag7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ags" Target="../tags/tag3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2.xml"/><Relationship Id="rId20" Type="http://schemas.openxmlformats.org/officeDocument/2006/relationships/tags" Target="../tags/tag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tags" Target="../tags/tag5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7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8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9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0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1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6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if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tif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tif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tiff"/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132730" y="3648636"/>
            <a:ext cx="2723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二千六百零七万五千零四</a:t>
            </a:r>
          </a:p>
        </p:txBody>
      </p:sp>
      <p:pic>
        <p:nvPicPr>
          <p:cNvPr id="2" name="图片 1" descr="7-4_0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9385" y="1480185"/>
            <a:ext cx="11873230" cy="3707765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2559558" y="3960622"/>
            <a:ext cx="687070" cy="65532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44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√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6083504" y="3894614"/>
            <a:ext cx="760730" cy="76835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44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√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4811181" y="4518660"/>
            <a:ext cx="687070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√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8751354" y="4518660"/>
            <a:ext cx="687070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√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7-4_01"/>
          <p:cNvPicPr>
            <a:picLocks noChangeAspect="1"/>
          </p:cNvPicPr>
          <p:nvPr/>
        </p:nvPicPr>
        <p:blipFill>
          <a:blip r:embed="rId2"/>
          <a:srcRect l="1642" r="5525"/>
          <a:stretch>
            <a:fillRect/>
          </a:stretch>
        </p:blipFill>
        <p:spPr>
          <a:xfrm>
            <a:off x="189865" y="1492250"/>
            <a:ext cx="11845925" cy="378587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8194040" y="3307080"/>
            <a:ext cx="586740" cy="50673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B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8194040" y="3924935"/>
            <a:ext cx="586740" cy="41021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A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8193405" y="4656455"/>
            <a:ext cx="499745" cy="44704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C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2" grpId="0"/>
      <p:bldP spid="2" grpId="1"/>
      <p:bldP spid="4" grpId="0"/>
      <p:bldP spid="4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7-4_02"/>
          <p:cNvPicPr>
            <a:picLocks noChangeAspect="1"/>
          </p:cNvPicPr>
          <p:nvPr/>
        </p:nvPicPr>
        <p:blipFill>
          <a:blip r:embed="rId2"/>
          <a:srcRect l="2045" r="3697"/>
          <a:stretch>
            <a:fillRect/>
          </a:stretch>
        </p:blipFill>
        <p:spPr>
          <a:xfrm>
            <a:off x="83185" y="1752600"/>
            <a:ext cx="12026265" cy="337693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2597785" y="3813810"/>
            <a:ext cx="911225" cy="40005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宁可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5691505" y="3813810"/>
            <a:ext cx="998220" cy="50673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也不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385570" y="4443730"/>
            <a:ext cx="936625" cy="50673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虽然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5577840" y="4443730"/>
            <a:ext cx="936625" cy="50673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但是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2" grpId="0"/>
      <p:bldP spid="2" grpId="1"/>
      <p:bldP spid="3" grpId="0"/>
      <p:bldP spid="3" grpId="1"/>
      <p:bldP spid="4" grpId="0"/>
      <p:bldP spid="4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7-4_0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8475" y="721360"/>
            <a:ext cx="11370310" cy="521589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3085465" y="1657985"/>
            <a:ext cx="3458210" cy="58166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藏身租界，远避香港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7804785" y="3304540"/>
            <a:ext cx="3610610" cy="63119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打针装病，险些丢命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9092565" y="4218305"/>
            <a:ext cx="2859405" cy="43180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000" dirty="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梅兰芳在抗战</a:t>
            </a:r>
            <a:r>
              <a:rPr lang="zh-CN" altLang="en-US" sz="2000" dirty="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时期不仅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38810" y="4850257"/>
            <a:ext cx="11477625" cy="50673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000" dirty="0" smtClean="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屡次</a:t>
            </a:r>
            <a:r>
              <a:rPr lang="zh-CN" altLang="en-US" sz="2000" dirty="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拒绝日本人要他登台演出的要求，而且蓄须明志，甚至</a:t>
            </a:r>
            <a:r>
              <a:rPr lang="zh-CN" altLang="en-US" sz="2000" dirty="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冒着生命危险打针装病来躲避日本人的</a:t>
            </a:r>
            <a:r>
              <a:rPr lang="zh-CN" altLang="en-US" sz="2000" dirty="0" smtClean="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纠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38810" y="5428933"/>
            <a:ext cx="11230610" cy="39884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000" dirty="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缠</a:t>
            </a:r>
            <a:r>
              <a:rPr lang="zh-CN" altLang="en-US" sz="2000" dirty="0" smtClean="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，</a:t>
            </a:r>
            <a:r>
              <a:rPr lang="zh-CN" altLang="en-US" sz="2000" dirty="0" smtClean="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充分</a:t>
            </a:r>
            <a:r>
              <a:rPr lang="zh-CN" altLang="en-US" sz="2000" dirty="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显示了他强烈的爱国主义思想和崇高的民族气节。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2" grpId="0"/>
      <p:bldP spid="2" grpId="1"/>
      <p:bldP spid="4" grpId="0"/>
      <p:bldP spid="4" grpId="1"/>
      <p:bldP spid="7" grpId="0"/>
      <p:bldP spid="7" grpId="1"/>
      <p:bldP spid="8" grpId="0"/>
      <p:bldP spid="8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7-4_04"/>
          <p:cNvPicPr>
            <a:picLocks noChangeAspect="1"/>
          </p:cNvPicPr>
          <p:nvPr/>
        </p:nvPicPr>
        <p:blipFill>
          <a:blip r:embed="rId2"/>
          <a:srcRect r="15479"/>
          <a:stretch>
            <a:fillRect/>
          </a:stretch>
        </p:blipFill>
        <p:spPr>
          <a:xfrm>
            <a:off x="104140" y="2040255"/>
            <a:ext cx="11983720" cy="207581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4533265" y="3175635"/>
            <a:ext cx="1374140" cy="50673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荀慧生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7331075" y="3175635"/>
            <a:ext cx="1260475" cy="50673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尚小云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0014585" y="3175635"/>
            <a:ext cx="1314450" cy="50673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程砚秋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2" grpId="0"/>
      <p:bldP spid="2" grpId="1"/>
      <p:bldP spid="4" grpId="0"/>
      <p:bldP spid="4" grpId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ESOURCE_RECORD_KEY" val="{&quot;13&quot;:[4364974],&quot;65&quot;:[20205081],&quot;71&quot;:[76235679627]}"/>
  <p:tag name="COMMONDATA" val="eyJoZGlkIjoiOWExMzAzOTQ2OWY1M2QxM2RjMjk0YzE0ODYyMjc5ZGI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78</Words>
  <Application>Microsoft Office PowerPoint</Application>
  <PresentationFormat>宽屏</PresentationFormat>
  <Paragraphs>20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3" baseType="lpstr">
      <vt:lpstr>黑体</vt:lpstr>
      <vt:lpstr>宋体</vt:lpstr>
      <vt:lpstr>微软雅黑</vt:lpstr>
      <vt:lpstr>Arial</vt:lpstr>
      <vt:lpstr>Calibri</vt:lpstr>
      <vt:lpstr>Times New Roman</vt:lpstr>
      <vt:lpstr>Wingdings</vt:lpstr>
      <vt:lpstr>WPS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Administrator</cp:lastModifiedBy>
  <cp:revision>169</cp:revision>
  <dcterms:created xsi:type="dcterms:W3CDTF">2019-06-19T02:08:00Z</dcterms:created>
  <dcterms:modified xsi:type="dcterms:W3CDTF">2024-09-05T08:07:35Z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2052-12.1.0.17140</vt:lpwstr>
  </property>
  <property fmtid="{D5CDD505-2E9C-101B-9397-08002B2CF9AE}" pid="3" name="ICV">
    <vt:lpwstr>C3333978B483456D8C4282ABBD749656_13</vt:lpwstr>
  </property>
</Properties>
</file>