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940863-A83B-024A-FE12-D6B6687E2D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1B2554A-2A72-0A55-709A-E685120F63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B2B1E8-8D55-5BB9-6881-0E8C19FFF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8F9E8-F229-4ACE-B014-0F336A2966A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06DE7E-FFFC-8B78-CAEF-C0BC66F8E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810A76-7A6D-4AEC-F211-BA7FB79B0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7CBB-D040-48FD-AB49-BD9A5CED5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175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0C7EF1-2F4C-FE67-25CF-F8885A7C8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0A2303A-4026-2F63-BBCF-251A5C84B5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C4725E-9B65-ACF7-8F69-F17DD1454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8F9E8-F229-4ACE-B014-0F336A2966A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CFFCC9-740B-C4E8-C316-ACFD2C1A9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928525-7AC4-D708-6864-A0C9F7DF0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7CBB-D040-48FD-AB49-BD9A5CED5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989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E8FB88B-9614-53C7-190D-85E31AC497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F686A31-13F4-31FA-5FC6-EB50291033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A354A0C-128E-B4E9-4F7F-61B1B449A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8F9E8-F229-4ACE-B014-0F336A2966A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2ED18B-ECF3-25A5-F2D0-D2177D037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2C06D21-8E8C-545C-C59F-2118D7291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7CBB-D040-48FD-AB49-BD9A5CED5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768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D66D4C-11F5-F892-465E-4ECB5EE8A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1A78BA-63BC-6891-9464-03007EA7C4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A7D958-BB20-C365-02AD-6E9784E3E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8F9E8-F229-4ACE-B014-0F336A2966A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5C03B3-48CA-4499-1AE1-623C95EE5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D41FF7-DF91-C943-ED9A-2540C72D9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7CBB-D040-48FD-AB49-BD9A5CED5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161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775174-E803-68F8-AF0F-5500FB600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2B73355-3F13-D157-BD01-92CA189D1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99A5F4-32A2-1E4B-55E2-A1AE52A443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8F9E8-F229-4ACE-B014-0F336A2966A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47CA5F6-D194-142E-4DAD-A74EA977E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7B743BD-B347-6978-8527-5A7A70243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7CBB-D040-48FD-AB49-BD9A5CED5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613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F8FB3E-2712-AF3D-D80A-BA434CC40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BBE50A1-8F07-C051-BB20-2AFC4D6972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C3B55AF-26E4-F24F-F67C-A4C82F422A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D94726-632E-218F-FA19-E47F321CF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8F9E8-F229-4ACE-B014-0F336A2966A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11B220E-6DB9-68D5-CDBE-575EBB219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100F4D5-A36D-CA1E-D4FD-BA033B982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7CBB-D040-48FD-AB49-BD9A5CED5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006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207FCF-C87A-C114-EE50-244D1E43D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9512B8E-1838-C9B6-E9C0-FC21C85A6E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0A7A071-EB51-7E40-4E01-9E1FBFFEEF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A00D3EF-DA95-4AFD-3B06-62BB811FFF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C51A458-B93D-811A-C95E-EEA3DA1817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849BA50-3376-554B-40C3-3BD9EECA9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8F9E8-F229-4ACE-B014-0F336A2966A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A22D194-74EF-24CD-38C0-6DB3321EC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277626D-ADDC-5C02-078F-6470F4D13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7CBB-D040-48FD-AB49-BD9A5CED5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140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24A710-123E-33E8-8C55-35402F3B1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5C454F1-9D55-BFF8-CC3C-AE8A688B9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8F9E8-F229-4ACE-B014-0F336A2966A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248D658-138D-4E02-EE8F-98DD25496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086DB88-2761-B450-60C6-844429C8F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7CBB-D040-48FD-AB49-BD9A5CED5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936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460D628-C97B-EDDA-3223-AD82DB57E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8F9E8-F229-4ACE-B014-0F336A2966A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B4C332F-B1EA-98E6-09E7-EB565C869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2F100EE-C927-0516-3B22-169834455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7CBB-D040-48FD-AB49-BD9A5CED5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049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D4AED9-2222-BAAA-9D13-7387762D9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E74A3F9-D64B-2C21-5931-2775DF2BDD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7480D02-A002-9748-0A60-F885F281A3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7D03A79-658C-B6D3-1A1C-6ADFEB400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8F9E8-F229-4ACE-B014-0F336A2966A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D58315C-203E-B9A0-4380-4BB66FFE5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2BA0BB3-D88C-6541-C609-B9968AA34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7CBB-D040-48FD-AB49-BD9A5CED5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458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B0CB86-2B46-17BB-6E32-10D99577E0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11B61AE-BA94-00C0-E70A-FA05B9ED75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B7105E3-A361-F487-0E6D-5B5BD9CEAB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6FCC215-134D-35AB-7FE0-5411FCBA5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8F9E8-F229-4ACE-B014-0F336A2966A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89E607-12FF-4518-E357-60C29B360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A1B83C-C89A-6258-FEA3-7F1819E54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7CBB-D040-48FD-AB49-BD9A5CED5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179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6418106-F377-6E9A-D8D3-1ED388A0A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827D759-42A7-E039-D7EE-1490D8CD63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314812-E29B-8F5E-967D-E7F6AA675D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8F9E8-F229-4ACE-B014-0F336A2966A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A12E26-A230-4366-83ED-18409E47D2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562AC57-2ADB-0F2F-AE0B-97A937443B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37CBB-D040-48FD-AB49-BD9A5CED56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034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AB8EC8-B1DC-369D-5F6A-A9EC0D9FC9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21665F3-1475-973F-DF16-9CB28A2022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52E2C28-20B9-4C40-21DC-19DA17BF6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00" y="1554385"/>
            <a:ext cx="10485300" cy="304063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555D371-C21C-EC2C-502B-2DE58EE6BBE8}"/>
              </a:ext>
            </a:extLst>
          </p:cNvPr>
          <p:cNvSpPr txBox="1"/>
          <p:nvPr/>
        </p:nvSpPr>
        <p:spPr>
          <a:xfrm>
            <a:off x="2476500" y="4017109"/>
            <a:ext cx="312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D71D784-0E44-031A-C728-083D1D0D587A}"/>
              </a:ext>
            </a:extLst>
          </p:cNvPr>
          <p:cNvSpPr txBox="1"/>
          <p:nvPr/>
        </p:nvSpPr>
        <p:spPr>
          <a:xfrm>
            <a:off x="5054600" y="4017109"/>
            <a:ext cx="312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67274C-5402-9698-44BD-DA459697102C}"/>
              </a:ext>
            </a:extLst>
          </p:cNvPr>
          <p:cNvSpPr txBox="1"/>
          <p:nvPr/>
        </p:nvSpPr>
        <p:spPr>
          <a:xfrm>
            <a:off x="7548394" y="4017109"/>
            <a:ext cx="312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5AD83E-E795-8888-0199-AA8BD4C55C21}"/>
              </a:ext>
            </a:extLst>
          </p:cNvPr>
          <p:cNvSpPr txBox="1"/>
          <p:nvPr/>
        </p:nvSpPr>
        <p:spPr>
          <a:xfrm>
            <a:off x="10221744" y="4017109"/>
            <a:ext cx="312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144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003405-D86D-C358-9CB7-BBB6A2BF8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41BCE58-9E41-6C0D-34E2-4D292BA2B9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037" y="1470438"/>
            <a:ext cx="9590823" cy="373656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6BF059E-BA1C-0E0B-2935-321B7B1D6D71}"/>
              </a:ext>
            </a:extLst>
          </p:cNvPr>
          <p:cNvSpPr txBox="1"/>
          <p:nvPr/>
        </p:nvSpPr>
        <p:spPr>
          <a:xfrm>
            <a:off x="3194050" y="1911350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33A717-DA48-759F-AB08-3D2B0E7AA369}"/>
              </a:ext>
            </a:extLst>
          </p:cNvPr>
          <p:cNvSpPr txBox="1"/>
          <p:nvPr/>
        </p:nvSpPr>
        <p:spPr>
          <a:xfrm>
            <a:off x="2520950" y="2495550"/>
            <a:ext cx="514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24E48E2-3F61-523B-09E8-367C5B0AEC98}"/>
              </a:ext>
            </a:extLst>
          </p:cNvPr>
          <p:cNvSpPr txBox="1"/>
          <p:nvPr/>
        </p:nvSpPr>
        <p:spPr>
          <a:xfrm>
            <a:off x="3105150" y="2495550"/>
            <a:ext cx="514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DEA0D12-1569-F3C8-05A7-CE40DF80C497}"/>
              </a:ext>
            </a:extLst>
          </p:cNvPr>
          <p:cNvSpPr txBox="1"/>
          <p:nvPr/>
        </p:nvSpPr>
        <p:spPr>
          <a:xfrm>
            <a:off x="3619500" y="2495550"/>
            <a:ext cx="514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277B907-BA63-E746-A4CA-E55986FBF7DE}"/>
              </a:ext>
            </a:extLst>
          </p:cNvPr>
          <p:cNvSpPr txBox="1"/>
          <p:nvPr/>
        </p:nvSpPr>
        <p:spPr>
          <a:xfrm>
            <a:off x="2552700" y="3345069"/>
            <a:ext cx="514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C5AEE8E-D1E0-1AA7-0340-EF906455828E}"/>
              </a:ext>
            </a:extLst>
          </p:cNvPr>
          <p:cNvSpPr txBox="1"/>
          <p:nvPr/>
        </p:nvSpPr>
        <p:spPr>
          <a:xfrm>
            <a:off x="3619500" y="4208669"/>
            <a:ext cx="514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FC5FE09-1BAD-1522-02F3-ED7701171285}"/>
              </a:ext>
            </a:extLst>
          </p:cNvPr>
          <p:cNvSpPr txBox="1"/>
          <p:nvPr/>
        </p:nvSpPr>
        <p:spPr>
          <a:xfrm>
            <a:off x="4978400" y="3454400"/>
            <a:ext cx="514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5E962E2-957E-105F-01FE-FEBB2B27BA73}"/>
              </a:ext>
            </a:extLst>
          </p:cNvPr>
          <p:cNvSpPr txBox="1"/>
          <p:nvPr/>
        </p:nvSpPr>
        <p:spPr>
          <a:xfrm>
            <a:off x="7859178" y="1879613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0C4BFDE-644B-FD88-FEDE-B0F9629EEB6A}"/>
              </a:ext>
            </a:extLst>
          </p:cNvPr>
          <p:cNvSpPr txBox="1"/>
          <p:nvPr/>
        </p:nvSpPr>
        <p:spPr>
          <a:xfrm>
            <a:off x="6924675" y="2495550"/>
            <a:ext cx="514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C5C08A9-9CCA-3839-BDC0-0927349FF1C1}"/>
              </a:ext>
            </a:extLst>
          </p:cNvPr>
          <p:cNvSpPr txBox="1"/>
          <p:nvPr/>
        </p:nvSpPr>
        <p:spPr>
          <a:xfrm>
            <a:off x="7463368" y="2473355"/>
            <a:ext cx="514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1004376-F011-91B3-5CE6-128C574441C0}"/>
              </a:ext>
            </a:extLst>
          </p:cNvPr>
          <p:cNvSpPr txBox="1"/>
          <p:nvPr/>
        </p:nvSpPr>
        <p:spPr>
          <a:xfrm>
            <a:off x="8047568" y="2468648"/>
            <a:ext cx="514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626A6B0-0701-F7E9-5DBE-5CA0DFD2F267}"/>
              </a:ext>
            </a:extLst>
          </p:cNvPr>
          <p:cNvSpPr txBox="1"/>
          <p:nvPr/>
        </p:nvSpPr>
        <p:spPr>
          <a:xfrm>
            <a:off x="6924675" y="3367324"/>
            <a:ext cx="514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32FFF97-A94E-231B-13F6-CA00B0DA8A4C}"/>
              </a:ext>
            </a:extLst>
          </p:cNvPr>
          <p:cNvSpPr txBox="1"/>
          <p:nvPr/>
        </p:nvSpPr>
        <p:spPr>
          <a:xfrm>
            <a:off x="7507818" y="4260850"/>
            <a:ext cx="514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3312FD6-9721-CEB3-AB6E-9D480D8539EF}"/>
              </a:ext>
            </a:extLst>
          </p:cNvPr>
          <p:cNvSpPr txBox="1"/>
          <p:nvPr/>
        </p:nvSpPr>
        <p:spPr>
          <a:xfrm>
            <a:off x="8022168" y="4260850"/>
            <a:ext cx="514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F314AC8-2490-5DF8-D73C-B02CB8545156}"/>
              </a:ext>
            </a:extLst>
          </p:cNvPr>
          <p:cNvSpPr txBox="1"/>
          <p:nvPr/>
        </p:nvSpPr>
        <p:spPr>
          <a:xfrm>
            <a:off x="9556750" y="3715313"/>
            <a:ext cx="514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299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8193D9-FBDF-48B6-4CE2-DB6B2C898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D7EC924B-6697-C3B6-4A23-45EC48DA26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769" y="1058390"/>
            <a:ext cx="7836662" cy="4741219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0218298-F7EF-F944-F440-956A5C488E67}"/>
              </a:ext>
            </a:extLst>
          </p:cNvPr>
          <p:cNvSpPr txBox="1"/>
          <p:nvPr/>
        </p:nvSpPr>
        <p:spPr>
          <a:xfrm>
            <a:off x="2501075" y="3977104"/>
            <a:ext cx="5842825" cy="1253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eaLnBrk="0">
              <a:lnSpc>
                <a:spcPct val="91000"/>
              </a:lnSpc>
              <a:spcBef>
                <a:spcPts val="85"/>
              </a:spcBef>
              <a:spcAft>
                <a:spcPts val="0"/>
              </a:spcAft>
            </a:pP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216÷2=108(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束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403÷4=100(束)</a:t>
            </a:r>
            <a:r>
              <a:rPr lang="en-US" altLang="zh-CN" sz="2000" spc="-2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……3(枝)   </a:t>
            </a:r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628÷6=104(束)</a:t>
            </a:r>
            <a:r>
              <a:rPr lang="en-US" altLang="zh-CN" sz="2000" spc="-3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……4(枝)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pPr marL="12700" eaLnBrk="0">
              <a:lnSpc>
                <a:spcPct val="91000"/>
              </a:lnSpc>
              <a:spcBef>
                <a:spcPts val="85"/>
              </a:spcBef>
              <a:spcAft>
                <a:spcPts val="0"/>
              </a:spcAft>
            </a:pPr>
            <a:r>
              <a:rPr lang="en-US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100&lt;104&lt;108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最多可以包装成</a:t>
            </a:r>
            <a:r>
              <a:rPr lang="en-US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100</a:t>
            </a:r>
            <a:r>
              <a:rPr lang="zh-CN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束这种特卖花束。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753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CAD8F8-134C-F48F-43B9-0BF48B27A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489C5F3B-7272-2B82-103F-E430EC8658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436" y="1077814"/>
            <a:ext cx="9825128" cy="197659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D7F3C24-06BC-D707-0FEC-7FDFA04804A2}"/>
              </a:ext>
            </a:extLst>
          </p:cNvPr>
          <p:cNvSpPr txBox="1"/>
          <p:nvPr/>
        </p:nvSpPr>
        <p:spPr>
          <a:xfrm>
            <a:off x="3689350" y="2463800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432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54</Words>
  <Application>Microsoft Office PowerPoint</Application>
  <PresentationFormat>宽屏</PresentationFormat>
  <Paragraphs>23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3</cp:revision>
  <dcterms:created xsi:type="dcterms:W3CDTF">2025-02-02T07:24:37Z</dcterms:created>
  <dcterms:modified xsi:type="dcterms:W3CDTF">2025-02-02T07:37:26Z</dcterms:modified>
</cp:coreProperties>
</file>