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310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11" r:id="rId52"/>
    <p:sldId id="305" r:id="rId53"/>
    <p:sldId id="312" r:id="rId54"/>
    <p:sldId id="313" r:id="rId55"/>
    <p:sldId id="306" r:id="rId56"/>
    <p:sldId id="307" r:id="rId5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444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3.xml"/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3.xml"/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3.xml"/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3.xml"/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0bd64d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A141759-708C-402E-9EDE-59AB3E044A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0bd64d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43B8B3-5E6D-4B72-ABEB-CD4799530E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e25fa67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082bd6f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7dc64d3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fbcf758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5d37af9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e25fa679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082bd6f4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7dc64d3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6fbcf7580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5d37af9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0bd64d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DF883D-95E5-48EA-996E-A41FA16F072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e25fa67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082bd6f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7dc64d3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fbcf758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5d37af9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e25fa679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082bd6f4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7dc64d3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6fbcf7580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5d37af9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第9讲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3~4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EE13395-3337-5E87-D5FA-3DF4089456A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413E20F-5AE8-4859-83B5-64E778AFF6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917483A-01E3-4AD8-A4B2-2D9A2B626B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e25fa67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082bd6f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7dc64d3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fbcf758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5d37af9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e25fa679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082bd6f4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7dc64d3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6fbcf7580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5d37af9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FF5F075-878F-402E-9234-2CFA510FBA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e25fa67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3082bd6f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7dc64d3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fbcf758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5d37af97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e25fa679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3082bd6f4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b7dc64d3d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6fbcf7580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5d37af97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2d227a04?vcp=1&amp;pid=3082bd6f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47_1#9beafd62d?vaa=1&amp;vcp=1&amp;pid=42d227a04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关心；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在意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感动某人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善于应付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lang="en-US" altLang="zh-CN" sz="2800" dirty="0"/>
          </a:p>
        </p:txBody>
      </p:sp>
      <p:sp>
        <p:nvSpPr>
          <p:cNvPr id="4" name="QB_6_AN.1_1#9beafd62d.blank?vaa=1&amp;vcp=1&amp;pid=42d227a04&amp;color=0,0,0&amp;vpa=27&amp;vtp=1&amp;vaab=1&amp;bbb=1"/>
          <p:cNvSpPr/>
          <p:nvPr/>
        </p:nvSpPr>
        <p:spPr>
          <a:xfrm>
            <a:off x="2708814" y="1233015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6" name="QB_6_AN.2_1#9beafd62d.blank?vaa=1&amp;vcp=1&amp;pid=42d227a04&amp;color=0,0,0&amp;vpa=28&amp;vtp=1&amp;vaab=1&amp;bbb=1"/>
          <p:cNvSpPr/>
          <p:nvPr/>
        </p:nvSpPr>
        <p:spPr>
          <a:xfrm>
            <a:off x="1718214" y="1868015"/>
            <a:ext cx="1836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8" name="QB_6_AN.3_1#9beafd62d.blank?vaa=1&amp;vcp=1&amp;pid=42d227a04&amp;color=0,0,0&amp;vpa=29&amp;vtp=1&amp;vaab=1&amp;bbb=1"/>
          <p:cNvSpPr/>
          <p:nvPr/>
        </p:nvSpPr>
        <p:spPr>
          <a:xfrm>
            <a:off x="2086514" y="2515715"/>
            <a:ext cx="16414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0" name="QB_6_AN.4_1#9beafd62d.blank?vaa=1&amp;vcp=1&amp;pid=42d227a04&amp;color=0,0,0&amp;vpa=30&amp;vtp=1&amp;vaab=1&amp;bbb=1"/>
          <p:cNvSpPr/>
          <p:nvPr/>
        </p:nvSpPr>
        <p:spPr>
          <a:xfrm>
            <a:off x="2188114" y="3176115"/>
            <a:ext cx="286327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endParaRPr lang="en-US" altLang="zh-CN" sz="2800" dirty="0"/>
          </a:p>
        </p:txBody>
      </p:sp>
      <p:sp>
        <p:nvSpPr>
          <p:cNvPr id="12" name="QB_6_AN.5_1#9beafd62d.blank?vaa=1&amp;vcp=1&amp;pid=42d227a04&amp;color=0,0,0&amp;vpa=31&amp;vtp=1&amp;vaab=1&amp;bbb=1"/>
          <p:cNvSpPr/>
          <p:nvPr/>
        </p:nvSpPr>
        <p:spPr>
          <a:xfrm>
            <a:off x="1667414" y="3811115"/>
            <a:ext cx="2489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primary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14" name="QB_6_AN.58_1#9beafd62d.blank?vaa=1&amp;vcp=1&amp;pid=42d227a04&amp;color=0,0,0&amp;vpa=32&amp;vtp=1&amp;vaab=1&amp;bbb=1"/>
          <p:cNvSpPr/>
          <p:nvPr/>
        </p:nvSpPr>
        <p:spPr>
          <a:xfrm>
            <a:off x="3089815" y="4437860"/>
            <a:ext cx="2292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9_1#579f57221?vaa=1&amp;vcp=1&amp;pid=42d227a04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有相同特征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认真对待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擅长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方面有天赋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lang="en-US" altLang="zh-CN" sz="2800" dirty="0"/>
          </a:p>
        </p:txBody>
      </p:sp>
      <p:sp>
        <p:nvSpPr>
          <p:cNvPr id="3" name="QB_6_AN.1_1#579f57221.blank?vaa=1&amp;vcp=1&amp;pid=42d227a04&amp;color=0,0,0&amp;vpa=33&amp;vtp=1&amp;vaab=1&amp;bbb=1"/>
          <p:cNvSpPr/>
          <p:nvPr/>
        </p:nvSpPr>
        <p:spPr>
          <a:xfrm>
            <a:off x="2365914" y="1213834"/>
            <a:ext cx="14414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5" name="QB_6_AN.2_1#579f57221.blank?vaa=1&amp;vcp=1&amp;pid=42d227a04&amp;color=0,0,0&amp;vpa=34&amp;vtp=1&amp;vaab=1&amp;bbb=1"/>
          <p:cNvSpPr/>
          <p:nvPr/>
        </p:nvSpPr>
        <p:spPr>
          <a:xfrm>
            <a:off x="2797714" y="1861534"/>
            <a:ext cx="28924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common</a:t>
            </a:r>
            <a:endParaRPr lang="en-US" altLang="zh-CN" sz="2800" dirty="0"/>
          </a:p>
        </p:txBody>
      </p:sp>
      <p:sp>
        <p:nvSpPr>
          <p:cNvPr id="7" name="QB_6_AN.3_1#579f57221.blank?vaa=1&amp;vcp=1&amp;pid=42d227a04&amp;color=0,0,0&amp;vpa=35&amp;vtp=1&amp;vaab=1&amp;bbb=1"/>
          <p:cNvSpPr/>
          <p:nvPr/>
        </p:nvSpPr>
        <p:spPr>
          <a:xfrm>
            <a:off x="2556414" y="2496534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6_AN.4_1#579f57221.blank?vaa=1&amp;vcp=1&amp;pid=42d227a04&amp;color=0,0,0&amp;vpa=36&amp;vtp=1&amp;vaab=1&amp;bbb=1"/>
          <p:cNvSpPr/>
          <p:nvPr/>
        </p:nvSpPr>
        <p:spPr>
          <a:xfrm>
            <a:off x="3305715" y="3144234"/>
            <a:ext cx="2398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seriously</a:t>
            </a:r>
            <a:endParaRPr lang="en-US" altLang="zh-CN" sz="2800" dirty="0"/>
          </a:p>
        </p:txBody>
      </p:sp>
      <p:sp>
        <p:nvSpPr>
          <p:cNvPr id="11" name="QB_6_AN.5_1#579f57221.blank?vaa=1&amp;vcp=1&amp;pid=42d227a04&amp;color=0,0,0&amp;vpa=37&amp;vtp=1&amp;vaab=1&amp;bbb=1"/>
          <p:cNvSpPr/>
          <p:nvPr/>
        </p:nvSpPr>
        <p:spPr>
          <a:xfrm>
            <a:off x="3667093" y="3804634"/>
            <a:ext cx="1116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3" name="QB_6_AN.6_1#579f57221.blank?vaa=1&amp;vcp=1&amp;pid=42d227a04&amp;color=0,0,0&amp;vpa=38&amp;vtp=1&amp;vaab=1&amp;bbb=1"/>
          <p:cNvSpPr/>
          <p:nvPr/>
        </p:nvSpPr>
        <p:spPr>
          <a:xfrm>
            <a:off x="1857914" y="4439634"/>
            <a:ext cx="19161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endParaRPr lang="en-US" altLang="zh-CN" sz="2800" dirty="0"/>
          </a:p>
        </p:txBody>
      </p:sp>
      <p:sp>
        <p:nvSpPr>
          <p:cNvPr id="15" name="QB_6_AN.72_1#579f57221.blank?vaa=1&amp;vcp=1&amp;pid=42d227a04&amp;color=0,0,0&amp;vpa=39&amp;vtp=1&amp;vaab=1&amp;bbb=1"/>
          <p:cNvSpPr/>
          <p:nvPr/>
        </p:nvSpPr>
        <p:spPr>
          <a:xfrm>
            <a:off x="3953415" y="5079079"/>
            <a:ext cx="2347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3_1#3766a80e2?vaa=1&amp;vcp=1&amp;pid=42d227a04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交朋友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取得更好的成绩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事实上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到目前为止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lang="en-US" altLang="zh-CN" sz="2800" dirty="0"/>
          </a:p>
        </p:txBody>
      </p:sp>
      <p:sp>
        <p:nvSpPr>
          <p:cNvPr id="3" name="QB_6_AN.1_1#3766a80e2.blank?vaa=1&amp;vcp=1&amp;pid=42d227a04&amp;color=0,0,0&amp;vpa=40&amp;vtp=1&amp;vaab=1&amp;bbb=1"/>
          <p:cNvSpPr/>
          <p:nvPr/>
        </p:nvSpPr>
        <p:spPr>
          <a:xfrm>
            <a:off x="2933446" y="1213834"/>
            <a:ext cx="2435225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5" name="QB_6_AN.2_1#3766a80e2.blank?vaa=1&amp;vcp=1&amp;pid=42d227a04&amp;color=0,0,0&amp;vpa=41&amp;vtp=1&amp;vaab=1&amp;bbb=1"/>
          <p:cNvSpPr/>
          <p:nvPr/>
        </p:nvSpPr>
        <p:spPr>
          <a:xfrm>
            <a:off x="2899314" y="1861534"/>
            <a:ext cx="28590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7" name="QB_6_AN.3_1#3766a80e2.blank?vaa=1&amp;vcp=1&amp;pid=42d227a04&amp;color=0,0,0&amp;vpa=42&amp;vtp=1&amp;vaab=1&amp;bbb=1"/>
          <p:cNvSpPr/>
          <p:nvPr/>
        </p:nvSpPr>
        <p:spPr>
          <a:xfrm>
            <a:off x="2251614" y="2509234"/>
            <a:ext cx="2192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endParaRPr lang="en-US" altLang="zh-CN" sz="2800" dirty="0"/>
          </a:p>
        </p:txBody>
      </p:sp>
      <p:sp>
        <p:nvSpPr>
          <p:cNvPr id="9" name="QB_6_AN.4_1#3766a80e2.blank?vaa=1&amp;vcp=1&amp;pid=42d227a04&amp;color=0,0,0&amp;vpa=43&amp;vtp=1&amp;vaab=1&amp;bbb=1"/>
          <p:cNvSpPr/>
          <p:nvPr/>
        </p:nvSpPr>
        <p:spPr>
          <a:xfrm>
            <a:off x="3648615" y="3144234"/>
            <a:ext cx="27828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grades</a:t>
            </a:r>
            <a:endParaRPr lang="en-US" altLang="zh-CN" sz="2800" dirty="0"/>
          </a:p>
        </p:txBody>
      </p:sp>
      <p:sp>
        <p:nvSpPr>
          <p:cNvPr id="11" name="QB_6_AN.5_1#3766a80e2.blank?vaa=1&amp;vcp=1&amp;pid=42d227a04&amp;color=0,0,0&amp;vpa=44&amp;vtp=1&amp;vaab=1&amp;bbb=1"/>
          <p:cNvSpPr/>
          <p:nvPr/>
        </p:nvSpPr>
        <p:spPr>
          <a:xfrm>
            <a:off x="2200814" y="3804634"/>
            <a:ext cx="12446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fact</a:t>
            </a:r>
            <a:endParaRPr lang="en-US" altLang="zh-CN" sz="2800" dirty="0"/>
          </a:p>
        </p:txBody>
      </p:sp>
      <p:sp>
        <p:nvSpPr>
          <p:cNvPr id="13" name="QB_6_AN.6_1#3766a80e2.blank?vaa=1&amp;vcp=1&amp;pid=42d227a04&amp;color=0,0,0&amp;vpa=45&amp;vtp=1&amp;vaab=1&amp;bbb=1"/>
          <p:cNvSpPr/>
          <p:nvPr/>
        </p:nvSpPr>
        <p:spPr>
          <a:xfrm>
            <a:off x="2950114" y="4452334"/>
            <a:ext cx="2211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similar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5" name="QB_6_AN.86_1#3766a80e2.blank?vaa=1&amp;vcp=1&amp;pid=42d227a04&amp;color=0,0,0&amp;vpa=46&amp;vtp=1&amp;vaab=1&amp;bbb=1"/>
          <p:cNvSpPr/>
          <p:nvPr/>
        </p:nvSpPr>
        <p:spPr>
          <a:xfrm>
            <a:off x="2950114" y="5079079"/>
            <a:ext cx="1147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7_1#7b34b75de?vaa=1&amp;vcp=1&amp;pid=42d227a04&amp;color=0,0,0&amp;vtp=1&amp;vaab=1&amp;bt=1&amp;bbb=1"/>
          <p:cNvSpPr/>
          <p:nvPr/>
        </p:nvSpPr>
        <p:spPr>
          <a:xfrm>
            <a:off x="539496" y="15707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越来越受欢迎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各种各样的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发挥作用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编造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3" name="QB_6_AN.1_1#7b34b75de.blank?vaa=1&amp;vcp=1&amp;pid=42d227a04&amp;color=0,0,0&amp;vpa=47&amp;vtp=1&amp;vaab=1&amp;bbb=1"/>
          <p:cNvSpPr/>
          <p:nvPr/>
        </p:nvSpPr>
        <p:spPr>
          <a:xfrm>
            <a:off x="3293015" y="1527524"/>
            <a:ext cx="3851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</a:t>
            </a:r>
            <a:endParaRPr lang="en-US" altLang="zh-CN" sz="2800" dirty="0"/>
          </a:p>
        </p:txBody>
      </p:sp>
      <p:sp>
        <p:nvSpPr>
          <p:cNvPr id="5" name="QB_6_AN.2_1#7b34b75de.blank?vaa=1&amp;vcp=1&amp;pid=42d227a04&amp;color=0,0,0&amp;vpa=48&amp;vtp=1&amp;vaab=1&amp;bbb=1"/>
          <p:cNvSpPr/>
          <p:nvPr/>
        </p:nvSpPr>
        <p:spPr>
          <a:xfrm>
            <a:off x="1832514" y="2187924"/>
            <a:ext cx="1798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endParaRPr lang="en-US" altLang="zh-CN" sz="2800" dirty="0"/>
          </a:p>
        </p:txBody>
      </p:sp>
      <p:sp>
        <p:nvSpPr>
          <p:cNvPr id="7" name="QB_6_AN.3_1#7b34b75de.blank?vaa=1&amp;vcp=1&amp;pid=42d227a04&amp;color=0,0,0&amp;vpa=49&amp;vtp=1&amp;vaab=1&amp;bbb=1"/>
          <p:cNvSpPr/>
          <p:nvPr/>
        </p:nvSpPr>
        <p:spPr>
          <a:xfrm>
            <a:off x="2950114" y="2835624"/>
            <a:ext cx="20351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6_AN.4_1#7b34b75de.blank?vaa=1&amp;vcp=1&amp;pid=42d227a04&amp;color=0,0,0&amp;vpa=50&amp;vtp=1&amp;vaab=1&amp;bbb=1"/>
          <p:cNvSpPr/>
          <p:nvPr/>
        </p:nvSpPr>
        <p:spPr>
          <a:xfrm>
            <a:off x="2556414" y="3470624"/>
            <a:ext cx="193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role</a:t>
            </a:r>
            <a:endParaRPr lang="en-US" altLang="zh-CN" sz="2800" dirty="0"/>
          </a:p>
        </p:txBody>
      </p:sp>
      <p:sp>
        <p:nvSpPr>
          <p:cNvPr id="11" name="QB_6_AN.5_1#7b34b75de.blank?vaa=1&amp;vcp=1&amp;pid=42d227a04&amp;color=0,0,0&amp;vpa=51&amp;vtp=1&amp;vaab=1&amp;bbb=1"/>
          <p:cNvSpPr/>
          <p:nvPr/>
        </p:nvSpPr>
        <p:spPr>
          <a:xfrm>
            <a:off x="1857914" y="4118324"/>
            <a:ext cx="15605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13" name="QB_6_AN.98_1#7b34b75de.blank?vaa=1&amp;vcp=1&amp;pid=42d227a04&amp;color=0,0,0&amp;vpa=52&amp;vtp=1&amp;vaab=1&amp;bbb=1"/>
          <p:cNvSpPr/>
          <p:nvPr/>
        </p:nvSpPr>
        <p:spPr>
          <a:xfrm>
            <a:off x="1883314" y="4745069"/>
            <a:ext cx="20542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eb43487?vcp=1&amp;pid=3082bd6f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236c11819?vcp=1&amp;pid=38eb43487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Nelly.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我认为丽莎唱得比内莉要好。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但最重要的是学到一些新东西并获得乐趣。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Tara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Tina?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塔拉比蒂娜更外向吗？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36c11819?sp=1&amp;vcp=1&amp;pid=38eb43487&amp;color=0,0,0&amp;vtp=1&amp;vaab=1&amp;bt=1&amp;bb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（P19）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你和你姐姐一样友好吗？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mirror.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我妈妈告诉我好朋友就像一面镜子。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这就是我喜欢看书而且在班上学习更努力的原因。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36c11819?sp=1&amp;vcp=1&amp;pid=38eb43487&amp;color=0,0,0&amp;mp=1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hard-working,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though.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（P21）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拉里学习不那么勤奋。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去年我摔断了胳膊，但她逗我开怀大笑，并让我感觉好起来。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36c11819?vcp=1&amp;pid=38eb43487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theater?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—Sun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cheapest.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——最好的电影院是哪家？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——太阳影院。它最便宜。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—Thanks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（P26）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——谢谢你告诉我。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——别客气。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36c11819?sp=1&amp;vcp=1&amp;pid=38eb43487&amp;color=0,0,0&amp;vtp=1&amp;vaab=1&amp;bt=1&amp;bb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970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970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（P27）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你觉得调幅970兆赫怎么样?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我认为它相当差。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它的音乐最糟。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dancers,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magicians,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funniest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actors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（P29）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他们试图去寻找最优秀的歌手、最有天赋的舞者、最令人兴奋的魔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术师、最滑稽的演员等。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7dc64d3d.fixed?vcp=1&amp;pid=90bd64d9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b7dc64d3d.fixed?vcp=1&amp;pid=90bd64d9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0d9362b0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0d9362b0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c0d9362b0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cda67cb2?vcp=1&amp;pid=b7dc64d3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形容词、副词的比较级。</a:t>
            </a:r>
            <a:endParaRPr lang="en-US" altLang="zh-CN" sz="3200" dirty="0"/>
          </a:p>
        </p:txBody>
      </p:sp>
      <p:sp>
        <p:nvSpPr>
          <p:cNvPr id="3" name="P_6_BD#fb68d0eb8?vcp=1&amp;pid=ccda67cb2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大多数形容词和副词有三个等级：原级、比较级和最高级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。比较级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用于两者之间的人或事物的比较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，意为“更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b68d0eb8?sp=1&amp;vcp=1&amp;pid=ccda67cb2&amp;color=0,0,0&amp;mp=1&amp;vtp=1&amp;vaab=1&amp;bt=1&amp;bbb=1"/>
          <p:cNvSpPr/>
          <p:nvPr/>
        </p:nvSpPr>
        <p:spPr>
          <a:xfrm>
            <a:off x="539496" y="1103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比较级的规则变化。</a:t>
            </a:r>
            <a:endParaRPr lang="en-US" altLang="zh-CN" sz="2800" dirty="0"/>
          </a:p>
        </p:txBody>
      </p:sp>
      <p:graphicFrame>
        <p:nvGraphicFramePr>
          <p:cNvPr id="22" name="P_6_BD#fb68d0eb8?colgroup=4,13,11&amp;vcp=1&amp;pid=ccda67cb2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353535"/>
              </p:ext>
            </p:extLst>
          </p:nvPr>
        </p:nvGraphicFramePr>
        <p:xfrm>
          <a:off x="539496" y="1785525"/>
          <a:ext cx="11082528" cy="3955225"/>
        </p:xfrm>
        <a:graphic>
          <a:graphicData uri="http://schemas.openxmlformats.org/drawingml/2006/table">
            <a:tbl>
              <a:tblPr/>
              <a:tblGrid>
                <a:gridCol w="174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8555">
                <a:tc rowSpan="3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单音节词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和部分双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音节词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tall—taller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—shorter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85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以不发音的字母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nice—nicer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—wider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85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辅音字母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+y”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heavy—heavier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early—earlier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fb68d0eb8?colgroup=4,13,11&amp;vcp=1&amp;pid=ccda67cb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053653"/>
              </p:ext>
            </p:extLst>
          </p:nvPr>
        </p:nvGraphicFramePr>
        <p:xfrm>
          <a:off x="539496" y="1824577"/>
          <a:ext cx="11082528" cy="3913442"/>
        </p:xfrm>
        <a:graphic>
          <a:graphicData uri="http://schemas.openxmlformats.org/drawingml/2006/table">
            <a:tbl>
              <a:tblPr/>
              <a:tblGrid>
                <a:gridCol w="174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59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单音节词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和部分双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音节词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以辅音字母结尾的重读闭音节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先双写这个辅音字母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big—bigger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—fatter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3291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多音节词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和部分双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音节词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单词前加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beautiful—more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beautiful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fb68d0eb8?colgroup=4,13,11&amp;vcp=1&amp;pid=ccda67cb2&amp;color=0,0,0&amp;mp=1&amp;vtp=1&amp;vaab=1&amp;bt=1&amp;bbb=1">
            <a:extLst>
              <a:ext uri="{FF2B5EF4-FFF2-40B4-BE49-F238E27FC236}">
                <a16:creationId xmlns:a16="http://schemas.microsoft.com/office/drawing/2014/main" id="{B3F4A899-4912-785A-91C6-E7488FB92D2E}"/>
              </a:ext>
            </a:extLst>
          </p:cNvPr>
          <p:cNvSpPr txBox="1"/>
          <p:nvPr/>
        </p:nvSpPr>
        <p:spPr>
          <a:xfrm>
            <a:off x="10903879" y="111617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b68d0eb8?sp=1&amp;vcp=1&amp;pid=ccda67cb2&amp;color=0,0,0&amp;mp=1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常见的形容词、副词的比较级的不规则变化。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/much—more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—less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/well—better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/badly/ill—worse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—farther/further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—older/elder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b68d0eb8?sp=1&amp;vcp=1&amp;pid=ccda67cb2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比较级的用法。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（1）双方比较,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表示一方超过另一方时,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用“比较级+than”结构。例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America.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中国（国土面积）比美国大。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（2）“比较级+and+比较级”或“more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more+原级（用于多音节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和部分双音节词）”，表示“越来越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现在我们的生活越来越好。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（3）“the+比较级,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the+比较级”表示“越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多多益善。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5b41fc8e?vcp=1&amp;pid=ccda67cb2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99_1#940a603da?vaa=1&amp;vcp=1&amp;pid=55b41fc8e&amp;color=0,0,0&amp;vtp=1&amp;vaab=1&amp;bbb=1"/>
          <p:cNvSpPr/>
          <p:nvPr/>
        </p:nvSpPr>
        <p:spPr>
          <a:xfrm>
            <a:off x="539496" y="1211244"/>
            <a:ext cx="11253216" cy="186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Debbie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（tall）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（difficult）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endParaRPr lang="en-US" altLang="zh-CN" sz="2800" dirty="0"/>
          </a:p>
        </p:txBody>
      </p:sp>
      <p:sp>
        <p:nvSpPr>
          <p:cNvPr id="4" name="QB_7_AN.1_1#940a603da.blank?vaa=1&amp;vcp=1&amp;pid=55b41fc8e&amp;color=0,0,0&amp;vpa=53&amp;vtp=1&amp;vaab=1&amp;bbb=1"/>
          <p:cNvSpPr/>
          <p:nvPr/>
        </p:nvSpPr>
        <p:spPr>
          <a:xfrm>
            <a:off x="6550564" y="1180764"/>
            <a:ext cx="9874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taller</a:t>
            </a:r>
            <a:endParaRPr lang="en-US" altLang="zh-CN" sz="2800" dirty="0"/>
          </a:p>
        </p:txBody>
      </p:sp>
      <p:sp>
        <p:nvSpPr>
          <p:cNvPr id="6" name="QB_7_AN.102_1#940a603da.blank?vaa=1&amp;vcp=1&amp;pid=55b41fc8e&amp;color=0,0,0&amp;vpa=54&amp;vtp=1&amp;vaab=1&amp;bbb=1"/>
          <p:cNvSpPr/>
          <p:nvPr/>
        </p:nvSpPr>
        <p:spPr>
          <a:xfrm>
            <a:off x="6302915" y="1828464"/>
            <a:ext cx="2304987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bf677d27?vcp=1&amp;pid=b7dc64d3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形容词、副词的最高级。</a:t>
            </a:r>
            <a:endParaRPr lang="en-US" altLang="zh-CN" sz="3200" dirty="0"/>
          </a:p>
        </p:txBody>
      </p:sp>
      <p:sp>
        <p:nvSpPr>
          <p:cNvPr id="3" name="P_6_BD#2f5b58f81?vcp=1&amp;pid=0bf677d27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对三者或三者以上的人或事物的比较要用最高级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。最高级表达的是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”的含义。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5b58f81?sp=1&amp;vcp=1&amp;pid=0bf677d27&amp;color=0,0,0&amp;mp=1&amp;vtp=1&amp;vaab=1&amp;bt=1&amp;bbb=1"/>
          <p:cNvSpPr/>
          <p:nvPr/>
        </p:nvSpPr>
        <p:spPr>
          <a:xfrm>
            <a:off x="539496" y="1103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最高级的规则变化。</a:t>
            </a:r>
            <a:endParaRPr lang="en-US" altLang="zh-CN" sz="2800" dirty="0"/>
          </a:p>
        </p:txBody>
      </p:sp>
      <p:graphicFrame>
        <p:nvGraphicFramePr>
          <p:cNvPr id="28" name="P_6_BD#2f5b58f81?colgroup=4,13,12&amp;vcp=1&amp;pid=0bf677d27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570562"/>
              </p:ext>
            </p:extLst>
          </p:nvPr>
        </p:nvGraphicFramePr>
        <p:xfrm>
          <a:off x="539496" y="1785525"/>
          <a:ext cx="11073384" cy="3955225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4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8555">
                <a:tc rowSpan="3"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单音节词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和部分双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音节词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tall—tallest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—shortest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85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以不发音的字母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nice—nicest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wide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—widest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85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辅音字母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+y”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i,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heavy—heaviest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early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—earliest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6_BD#2f5b58f81?colgroup=4,13,12&amp;vcp=1&amp;pid=0bf677d2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830371"/>
              </p:ext>
            </p:extLst>
          </p:nvPr>
        </p:nvGraphicFramePr>
        <p:xfrm>
          <a:off x="539496" y="1835562"/>
          <a:ext cx="11073384" cy="3891472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4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变化规律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单音节词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和部分双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音节词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以辅音字母结尾的重读闭音节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先双写这个辅音字母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big—biggest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—fattest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多音节词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和部分双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音节词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单词前加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most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beautiful—most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beautiful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—most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important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6_BD#2f5b58f81?colgroup=4,13,12&amp;vcp=1&amp;pid=0bf677d27&amp;color=0,0,0&amp;mp=1&amp;vtp=1&amp;vaab=1&amp;bt=1&amp;bbb=1">
            <a:extLst>
              <a:ext uri="{FF2B5EF4-FFF2-40B4-BE49-F238E27FC236}">
                <a16:creationId xmlns:a16="http://schemas.microsoft.com/office/drawing/2014/main" id="{3687083C-006A-76F3-A135-579C60AD877D}"/>
              </a:ext>
            </a:extLst>
          </p:cNvPr>
          <p:cNvSpPr txBox="1"/>
          <p:nvPr/>
        </p:nvSpPr>
        <p:spPr>
          <a:xfrm>
            <a:off x="10894735" y="1127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5b58f81?sp=1&amp;vcp=1&amp;pid=0bf677d27&amp;color=0,0,0&amp;mp=1&amp;vtp=1&amp;vaab=1&amp;bt=1&amp;bbb=1"/>
          <p:cNvSpPr/>
          <p:nvPr/>
        </p:nvSpPr>
        <p:spPr>
          <a:xfrm>
            <a:off x="539496" y="11871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常见的形容词、副词的最高级的不规则变化。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/much—most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—least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/well—best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/badly/ill—worst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—farthest/furthest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—oldest/eldest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e25fa679.fixed?vcp=1&amp;pid=90bd64d9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5e25fa679.fixed?vcp=1&amp;pid=90bd64d9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f5b58f81?sp=1&amp;vcp=1&amp;pid=0bf677d27&amp;color=0,0,0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最高级的用法。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（1）“the+最高级+名词+表示范围的短语或从句”。例如：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season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春天是一年中最好的季节。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the+最高级+复数名词”表示“最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之一”。例如：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NBA.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他曾经是NBA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最好的篮球运动员之一。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a2d84d1b?vcp=1&amp;pid=0bf677d27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103_1#1f0817d03?vaa=1&amp;vcp=1&amp;pid=0a2d84d1b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hotels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（well）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exam.</a:t>
            </a:r>
            <a:endParaRPr lang="en-US" altLang="zh-CN" sz="2800" dirty="0"/>
          </a:p>
        </p:txBody>
      </p:sp>
      <p:sp>
        <p:nvSpPr>
          <p:cNvPr id="4" name="QB_7_AN.1_1#1f0817d03.blank?vaa=1&amp;vcp=1&amp;pid=0a2d84d1b&amp;color=0,0,0&amp;vpa=55&amp;vtp=1&amp;vaab=1&amp;bbb=1"/>
          <p:cNvSpPr/>
          <p:nvPr/>
        </p:nvSpPr>
        <p:spPr>
          <a:xfrm>
            <a:off x="6538564" y="1180764"/>
            <a:ext cx="34544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endParaRPr lang="en-US" altLang="zh-CN" sz="2800" dirty="0"/>
          </a:p>
        </p:txBody>
      </p:sp>
      <p:sp>
        <p:nvSpPr>
          <p:cNvPr id="6" name="QB_7_AN.106_1#1f0817d03.blank?vaa=1&amp;vcp=1&amp;pid=0a2d84d1b&amp;color=0,0,0&amp;vpa=56&amp;vtp=1&amp;vaab=1&amp;bbb=1"/>
          <p:cNvSpPr/>
          <p:nvPr/>
        </p:nvSpPr>
        <p:spPr>
          <a:xfrm>
            <a:off x="9089549" y="2476164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d1ddbfb6?vcp=1&amp;pid=b7dc64d3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win和beat的用法区别。</a:t>
            </a:r>
            <a:endParaRPr lang="en-US" altLang="zh-CN" sz="3200" dirty="0"/>
          </a:p>
        </p:txBody>
      </p:sp>
      <p:graphicFrame>
        <p:nvGraphicFramePr>
          <p:cNvPr id="33" name="P_6_BD#d1785d770?colgroup=4,5,4,13&amp;vcp=1&amp;pid=6d1ddbfb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805447"/>
              </p:ext>
            </p:extLst>
          </p:nvPr>
        </p:nvGraphicFramePr>
        <p:xfrm>
          <a:off x="539496" y="1324401"/>
          <a:ext cx="11073384" cy="2231899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12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过去式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赢得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获胜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match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war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prize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beat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后接表示竞争对手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人或团体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的名词或代词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C_6_BD#80670b346?vcp=1&amp;pid=6d1ddbfb6&amp;color=236,117,163&amp;vtp=1&amp;vaab=1&amp;bbb=1"/>
          <p:cNvSpPr/>
          <p:nvPr/>
        </p:nvSpPr>
        <p:spPr>
          <a:xfrm>
            <a:off x="539496" y="3686601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5" name="QC_7_BD.107_1#28b1afe32?vaa=1&amp;vcp=1&amp;pid=80670b346&amp;color=0,0,0&amp;vtp=1&amp;vaab=1&amp;bbb=1"/>
          <p:cNvSpPr/>
          <p:nvPr/>
        </p:nvSpPr>
        <p:spPr>
          <a:xfrm>
            <a:off x="539496" y="4347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08_1#28b1afe32.bracket?vaa=1&amp;vcp=1&amp;pid=80670b346&amp;color=0,0,0&amp;vpa=57&amp;vtp=1&amp;vaab=1"/>
          <p:cNvSpPr/>
          <p:nvPr/>
        </p:nvSpPr>
        <p:spPr>
          <a:xfrm>
            <a:off x="10341514" y="433376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7_BD.107_2#28b1afe32.choices?vaa=1&amp;vcp=1&amp;pid=80670b346&amp;color=0,0,0&amp;vtp=1&amp;vaab=1&amp;bbb=1"/>
          <p:cNvSpPr/>
          <p:nvPr/>
        </p:nvSpPr>
        <p:spPr>
          <a:xfrm>
            <a:off x="539496" y="49767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13387" algn="l"/>
                <a:tab pos="758867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A.beat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53ae0ca?vcp=1&amp;pid=b7dc64d3d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join和take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in的用法区别。</a:t>
            </a:r>
            <a:endParaRPr lang="en-US" altLang="zh-CN" sz="3200" dirty="0"/>
          </a:p>
        </p:txBody>
      </p:sp>
      <p:graphicFrame>
        <p:nvGraphicFramePr>
          <p:cNvPr id="34" name="P_6_BD#a6716c260?colgroup=5,3,21&amp;vcp=1&amp;pid=fe53ae0c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799831"/>
              </p:ext>
            </p:extLst>
          </p:nvPr>
        </p:nvGraphicFramePr>
        <p:xfrm>
          <a:off x="539496" y="1324401"/>
          <a:ext cx="11082528" cy="2782000"/>
        </p:xfrm>
        <a:graphic>
          <a:graphicData uri="http://schemas.openxmlformats.org/drawingml/2006/table">
            <a:tbl>
              <a:tblPr/>
              <a:tblGrid>
                <a:gridCol w="2039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1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1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指加入某个政党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团体或组织等并成为其中一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如参军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入团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入党等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指参加群众性活动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劳动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游行等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往往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指参加者持有积极的态度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后常跟比赛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ebcc78d?vcp=1&amp;pid=fe53ae0c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35" name="QM_7_BD.109_1#3dd1a1e45?colgroup=30&amp;vaa=1&amp;vcp=1&amp;pid=e9ebcc78d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781635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part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join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10_1#bef91f7f0?vaa=1&amp;vcp=1&amp;pid=3dd1a1e45&amp;color=0,0,0&amp;vtp=1&amp;vaab=1&amp;bbb=1"/>
          <p:cNvSpPr/>
          <p:nvPr/>
        </p:nvSpPr>
        <p:spPr>
          <a:xfrm>
            <a:off x="539496" y="19714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club.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Olympic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Games?</a:t>
            </a:r>
            <a:endParaRPr lang="en-US" altLang="zh-CN" sz="2800" dirty="0"/>
          </a:p>
        </p:txBody>
      </p:sp>
      <p:sp>
        <p:nvSpPr>
          <p:cNvPr id="5" name="QB_8_AN.1_1#bef91f7f0.blank?vaa=1&amp;vcp=1&amp;pid=3dd1a1e45&amp;color=0,0,0&amp;vpa=58&amp;vtp=1&amp;vaab=1&amp;bbb=1"/>
          <p:cNvSpPr/>
          <p:nvPr/>
        </p:nvSpPr>
        <p:spPr>
          <a:xfrm>
            <a:off x="2869153" y="1940986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</a:t>
            </a:r>
            <a:endParaRPr lang="en-US" altLang="zh-CN" sz="2800" dirty="0"/>
          </a:p>
        </p:txBody>
      </p:sp>
      <p:sp>
        <p:nvSpPr>
          <p:cNvPr id="7" name="QB_8_AN.113_1#bef91f7f0.blank?vaa=1&amp;vcp=1&amp;pid=3dd1a1e45&amp;color=0,0,0&amp;vpa=59&amp;vtp=1&amp;vaab=1&amp;bbb=1"/>
          <p:cNvSpPr/>
          <p:nvPr/>
        </p:nvSpPr>
        <p:spPr>
          <a:xfrm>
            <a:off x="4863052" y="2555031"/>
            <a:ext cx="2033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fbcf7580.fixed?vcp=1&amp;pid=90bd64d9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6fbcf7580.fixed?vcp=1&amp;pid=90bd64d9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4690cb19?sp=1&amp;vcp=1&amp;pid=6fbcf758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主题：人物的异同比较</a:t>
            </a:r>
            <a:endParaRPr lang="en-US" altLang="zh-CN" sz="3000" dirty="0"/>
          </a:p>
        </p:txBody>
      </p:sp>
      <p:sp>
        <p:nvSpPr>
          <p:cNvPr id="3" name="C_6_BD#69582076d?vcp=1&amp;pid=44690cb19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14_1#f9dc8ef19?vaa=1&amp;vcp=1&amp;pid=69582076d&amp;color=0,0,0&amp;vtp=1&amp;vaab=1&amp;bbb=1&amp;hb=1"/>
          <p:cNvSpPr/>
          <p:nvPr/>
        </p:nvSpPr>
        <p:spPr>
          <a:xfrm>
            <a:off x="539496" y="18652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假如你是李华。最近你结识了一位新朋友，通过和他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/她相处你发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现了你们之间的异同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。你迫不及待地想和你的笔友Dave分享此事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。请根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据以下内容提示写一封电子邮件给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Dave。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4_2#f9dc8ef19?vaa=1&amp;vcp=1&amp;pid=69582076d&amp;color=0,0,0&amp;mp=1&amp;vtp=1&amp;vaab=1&amp;bt=1&amp;bbb=1"/>
          <p:cNvSpPr/>
          <p:nvPr/>
        </p:nvSpPr>
        <p:spPr>
          <a:xfrm>
            <a:off x="539496" y="18549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内容提示：</a:t>
            </a:r>
          </a:p>
          <a:p>
            <a:pPr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1.What’s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name?</a:t>
            </a:r>
          </a:p>
          <a:p>
            <a:pPr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similar?</a:t>
            </a:r>
            <a:endParaRPr lang="en-US" altLang="zh-CN" sz="2800" dirty="0"/>
          </a:p>
        </p:txBody>
      </p:sp>
      <p:sp>
        <p:nvSpPr>
          <p:cNvPr id="5" name="QB_7_BD.114_5#f9dc8ef19?sp=1&amp;vaa=1&amp;vcp=1&amp;pid=69582076d&amp;color=0,0,0&amp;mp=1&amp;vtp=1&amp;vaab=1&amp;bbb=1"/>
          <p:cNvSpPr/>
          <p:nvPr/>
        </p:nvSpPr>
        <p:spPr>
          <a:xfrm>
            <a:off x="539496" y="37832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：80词左右。开头已给出，不计入总词数。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4_6#f9dc8ef19?vaa=1&amp;vcp=1&amp;pid=69582076d&amp;color=0,0,0&amp;mp=1&amp;vtp=1&amp;vaab=1&amp;bt=1&amp;bbb=1&amp;hb=1&amp;hltap=1"/>
          <p:cNvSpPr/>
          <p:nvPr/>
        </p:nvSpPr>
        <p:spPr>
          <a:xfrm>
            <a:off x="440642" y="924842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Dave，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15_1#f9dc8ef19.blank?vaa=1&amp;vcp=1&amp;pid=69582076d&amp;color=0,0,0&amp;mp=1&amp;vpa=60&amp;vtp=1&amp;vaab=1&amp;bbb=1"/>
          <p:cNvSpPr/>
          <p:nvPr/>
        </p:nvSpPr>
        <p:spPr>
          <a:xfrm>
            <a:off x="1162461" y="2133600"/>
            <a:ext cx="907834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Liu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</a:t>
            </a:r>
            <a:endParaRPr lang="en-US" altLang="zh-CN" sz="2800" dirty="0"/>
          </a:p>
        </p:txBody>
      </p:sp>
      <p:sp>
        <p:nvSpPr>
          <p:cNvPr id="4" name="QB_7_AN.114_6#f9dc8ef19?vaa=1&amp;vcp=1&amp;pid=69582076d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F1CFEFAC-142D-822A-B8D1-9CE440645C59}"/>
              </a:ext>
            </a:extLst>
          </p:cNvPr>
          <p:cNvSpPr/>
          <p:nvPr/>
        </p:nvSpPr>
        <p:spPr>
          <a:xfrm>
            <a:off x="539496" y="2746975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similar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listeners.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thinner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outgoing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4_6#f9dc8ef19?vaa=1&amp;vcp=1&amp;pid=69582076d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6D74EB23-4636-CF3C-DEAB-C6554B67F7A5}"/>
              </a:ext>
            </a:extLst>
          </p:cNvPr>
          <p:cNvSpPr/>
          <p:nvPr/>
        </p:nvSpPr>
        <p:spPr>
          <a:xfrm>
            <a:off x="539496" y="185518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 algn="r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Yours,</a:t>
            </a:r>
            <a:endParaRPr lang="en-US" altLang="zh-CN" sz="2800" dirty="0"/>
          </a:p>
          <a:p>
            <a:pPr algn="r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Hua</a:t>
            </a:r>
            <a:endParaRPr lang="en-US" altLang="zh-CN" sz="2800" dirty="0"/>
          </a:p>
        </p:txBody>
      </p:sp>
      <p:sp>
        <p:nvSpPr>
          <p:cNvPr id="3" name="QB_7_AN.114_6#f9dc8ef19?vaa=1&amp;vcp=1&amp;pid=69582076d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90A62528-5E28-2C7E-0E28-E2F45BD826C7}"/>
              </a:ext>
            </a:extLst>
          </p:cNvPr>
          <p:cNvSpPr/>
          <p:nvPr/>
        </p:nvSpPr>
        <p:spPr>
          <a:xfrm>
            <a:off x="539496" y="18297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climbing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mountains.</a:t>
            </a:r>
            <a:endParaRPr lang="en-US" altLang="zh-CN" sz="2800" dirty="0"/>
          </a:p>
        </p:txBody>
      </p:sp>
      <p:sp>
        <p:nvSpPr>
          <p:cNvPr id="4" name="QB_7_AN.114_6#f9dc8ef19?vaa=1&amp;vcp=1&amp;pid=69582076d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8A36FA7C-B1F3-E44A-9717-516F61B824E5}"/>
              </a:ext>
            </a:extLst>
          </p:cNvPr>
          <p:cNvSpPr/>
          <p:nvPr/>
        </p:nvSpPr>
        <p:spPr>
          <a:xfrm>
            <a:off x="539496" y="31194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value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53123237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9768d5946?vcp=1&amp;pid=5e25fa679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9616" y="554400"/>
            <a:ext cx="9198864" cy="577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e07d030c?vcp=1&amp;pid=44690cb1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40" name="P_7_BD#d1b199f46?colgroup=4,25&amp;vcp=1&amp;pid=de07d030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421631"/>
              </p:ext>
            </p:extLst>
          </p:nvPr>
        </p:nvGraphicFramePr>
        <p:xfrm>
          <a:off x="539496" y="1272966"/>
          <a:ext cx="11082528" cy="5102164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朋友之间的异同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①新朋友的名字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你们的相同点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你们的不同之处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开篇：点明你结识了一位新朋友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中间：描述朋友之间的异同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结尾：表达对友谊的珍惜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d1b199f46?colgroup=4,25&amp;vcp=1&amp;pid=de07d030c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42421"/>
              </p:ext>
            </p:extLst>
          </p:nvPr>
        </p:nvGraphicFramePr>
        <p:xfrm>
          <a:off x="539496" y="2363184"/>
          <a:ext cx="11082528" cy="2836228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36228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similar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similar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endParaRPr lang="en-US" altLang="zh-CN" sz="1200" dirty="0">
                        <a:latin typeface="Times New Roman" panose="02020603050405020304" pitchFamily="18" charset="0"/>
                      </a:endParaRPr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She’s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more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outgoing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1b199f46?colgroup=4,25&amp;vcp=1&amp;pid=de07d030c&amp;color=0,0,0&amp;vtp=1&amp;vaab=1&amp;bt=1&amp;bbb=1">
            <a:extLst>
              <a:ext uri="{FF2B5EF4-FFF2-40B4-BE49-F238E27FC236}">
                <a16:creationId xmlns:a16="http://schemas.microsoft.com/office/drawing/2014/main" id="{2863DF1F-3452-5336-4B99-368AB8E93645}"/>
              </a:ext>
            </a:extLst>
          </p:cNvPr>
          <p:cNvSpPr txBox="1"/>
          <p:nvPr/>
        </p:nvSpPr>
        <p:spPr>
          <a:xfrm>
            <a:off x="10903879" y="16547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d1b199f46?vcp=1&amp;pid=de07d030c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学习至此，请完成第9讲备考练习（第202页）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5d37af97.fixed?vcp=1&amp;pid=90bd64d9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35d37af97.fixed?vcp=1&amp;pid=90bd64d98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第9讲备考练习（八年级上册Units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4f17518?sp=1&amp;vcp=1&amp;pid=35d37af9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16_1#726b60e62?vaa=1&amp;vcp=1&amp;pid=da4f17518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hard-working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girl.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726b60e62.bracket?vaa=1&amp;vcp=1&amp;pid=da4f17518&amp;color=0,0,0&amp;vpa=61&amp;vtp=1&amp;vaab=1"/>
          <p:cNvSpPr/>
          <p:nvPr/>
        </p:nvSpPr>
        <p:spPr>
          <a:xfrm>
            <a:off x="4104227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16_2#726b60e62.choices?vaa=1&amp;vcp=1&amp;pid=da4f17518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118_1#3acc483e7?sp=1&amp;vaa=1&amp;vcp=1&amp;pid=da4f17518&amp;color=0,0,0&amp;vtp=1&amp;vaab=1&amp;bbb=1"/>
          <p:cNvSpPr/>
          <p:nvPr/>
        </p:nvSpPr>
        <p:spPr>
          <a:xfrm>
            <a:off x="539496" y="31691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19_1#3acc483e7.bracket?vaa=1&amp;vcp=1&amp;pid=da4f17518&amp;color=0,0,0&amp;vpa=62&amp;vtp=1&amp;vaab=1"/>
          <p:cNvSpPr/>
          <p:nvPr/>
        </p:nvSpPr>
        <p:spPr>
          <a:xfrm>
            <a:off x="8535828" y="380350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18_2#3acc483e7.choices?vaa=1&amp;vcp=1&amp;pid=da4f17518&amp;color=0,0,0&amp;vtp=1&amp;vaab=1&amp;bbb=1"/>
          <p:cNvSpPr/>
          <p:nvPr/>
        </p:nvSpPr>
        <p:spPr>
          <a:xfrm>
            <a:off x="539496" y="44383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0_1#edda103bc?vaa=1&amp;vcp=1&amp;pid=da4f17518&amp;color=0,0,0&amp;vtp=1&amp;vaab=1&amp;bt=1&amp;bbb=1&amp;hb=1"/>
          <p:cNvSpPr/>
          <p:nvPr/>
        </p:nvSpPr>
        <p:spPr>
          <a:xfrm>
            <a:off x="539496" y="591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behind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edda103bc.bracket?vaa=1&amp;vcp=1&amp;pid=da4f17518&amp;color=0,0,0&amp;vpa=63&amp;vtp=1&amp;vaab=1"/>
          <p:cNvSpPr/>
          <p:nvPr/>
        </p:nvSpPr>
        <p:spPr>
          <a:xfrm>
            <a:off x="1339818" y="12257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20_2#edda103bc.choices?vaa=1&amp;vcp=1&amp;pid=da4f17518&amp;color=0,0,0&amp;vtp=1&amp;vaab=1&amp;bbb=1"/>
          <p:cNvSpPr/>
          <p:nvPr/>
        </p:nvSpPr>
        <p:spPr>
          <a:xfrm>
            <a:off x="539496" y="18584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.luckily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B.clearly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.quietly</a:t>
            </a:r>
            <a:endParaRPr lang="en-US" altLang="zh-CN" sz="2800" dirty="0"/>
          </a:p>
        </p:txBody>
      </p:sp>
      <p:sp>
        <p:nvSpPr>
          <p:cNvPr id="5" name="QC_6_BD.122_1#a47138d80?vaa=1&amp;vcp=1&amp;pid=da4f17518&amp;color=0,0,0&amp;vtp=1&amp;vaab=1&amp;bbb=1&amp;hb=1"/>
          <p:cNvSpPr/>
          <p:nvPr/>
        </p:nvSpPr>
        <p:spPr>
          <a:xfrm>
            <a:off x="539496" y="24879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a47138d80.bracket?vaa=1&amp;vcp=1&amp;pid=da4f17518&amp;color=0,0,0&amp;vpa=64&amp;vtp=1&amp;vaab=1"/>
          <p:cNvSpPr/>
          <p:nvPr/>
        </p:nvSpPr>
        <p:spPr>
          <a:xfrm>
            <a:off x="4974177" y="3122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22_2#a47138d80.choices?vaa=1&amp;vcp=1&amp;pid=da4f17518&amp;color=0,0,0&amp;vtp=1&amp;vaab=1&amp;bbb=1"/>
          <p:cNvSpPr/>
          <p:nvPr/>
        </p:nvSpPr>
        <p:spPr>
          <a:xfrm>
            <a:off x="539496" y="3757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B.finish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finish</a:t>
            </a:r>
            <a:endParaRPr lang="en-US" altLang="zh-CN" sz="2800" dirty="0"/>
          </a:p>
        </p:txBody>
      </p:sp>
      <p:sp>
        <p:nvSpPr>
          <p:cNvPr id="8" name="QC_6_BD.124_1#c6129133f?vaa=1&amp;vcp=1&amp;pid=da4f17518&amp;color=0,0,0&amp;vtp=1&amp;vaab=1&amp;bbb=1&amp;hb=1"/>
          <p:cNvSpPr/>
          <p:nvPr/>
        </p:nvSpPr>
        <p:spPr>
          <a:xfrm>
            <a:off x="539496" y="4386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25_1#c6129133f.bracket?vaa=1&amp;vcp=1&amp;pid=da4f17518&amp;color=0,0,0&amp;vpa=65&amp;vtp=1&amp;vaab=1"/>
          <p:cNvSpPr/>
          <p:nvPr/>
        </p:nvSpPr>
        <p:spPr>
          <a:xfrm>
            <a:off x="2504028" y="5020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24_2#c6129133f.choices?vaa=1&amp;vcp=1&amp;pid=da4f17518&amp;color=0,0,0&amp;vtp=1&amp;vaab=1&amp;bbb=1"/>
          <p:cNvSpPr/>
          <p:nvPr/>
        </p:nvSpPr>
        <p:spPr>
          <a:xfrm>
            <a:off x="539496" y="5655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6_1#1dd02ac8b?vaa=1&amp;vcp=1&amp;pid=da4f17518&amp;color=0,0,0&amp;vtp=1&amp;vaab=1&amp;bt=1&amp;bbb=1&amp;hb=1"/>
          <p:cNvSpPr/>
          <p:nvPr/>
        </p:nvSpPr>
        <p:spPr>
          <a:xfrm>
            <a:off x="539496" y="585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dd02ac8b.bracket?vaa=1&amp;vcp=1&amp;pid=da4f17518&amp;color=0,0,0&amp;vpa=66&amp;vtp=1&amp;vaab=1"/>
          <p:cNvSpPr/>
          <p:nvPr/>
        </p:nvSpPr>
        <p:spPr>
          <a:xfrm>
            <a:off x="1418178" y="12194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26_2#1dd02ac8b.choices?vaa=1&amp;vcp=1&amp;pid=da4f17518&amp;color=0,0,0&amp;vtp=1&amp;vaab=1&amp;bbb=1"/>
          <p:cNvSpPr/>
          <p:nvPr/>
        </p:nvSpPr>
        <p:spPr>
          <a:xfrm>
            <a:off x="539496" y="1852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endParaRPr lang="en-US" altLang="zh-CN" sz="2800" dirty="0"/>
          </a:p>
        </p:txBody>
      </p:sp>
      <p:sp>
        <p:nvSpPr>
          <p:cNvPr id="5" name="QC_6_BD.128_1#fe24a1973?vaa=1&amp;vcp=1&amp;pid=da4f17518&amp;color=0,0,0&amp;vtp=1&amp;vaab=1&amp;bbb=1&amp;hb=1"/>
          <p:cNvSpPr/>
          <p:nvPr/>
        </p:nvSpPr>
        <p:spPr>
          <a:xfrm>
            <a:off x="539496" y="2481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David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leave.(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fe24a1973.bracket?vaa=1&amp;vcp=1&amp;pid=da4f17518&amp;color=0,0,0&amp;vpa=67&amp;vtp=1&amp;vaab=1"/>
          <p:cNvSpPr/>
          <p:nvPr/>
        </p:nvSpPr>
        <p:spPr>
          <a:xfrm>
            <a:off x="1653128" y="311597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28_2#fe24a1973.choices?vaa=1&amp;vcp=1&amp;pid=da4f17518&amp;color=0,0,0&amp;vtp=1&amp;vaab=1&amp;bbb=1"/>
          <p:cNvSpPr/>
          <p:nvPr/>
        </p:nvSpPr>
        <p:spPr>
          <a:xfrm>
            <a:off x="539496" y="3750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8" name="QC_6_BD.130_1#8dea0773a?sp=1&amp;vaa=1&amp;vcp=1&amp;pid=da4f17518&amp;color=0,0,0&amp;vtp=1&amp;vaab=1&amp;bbb=1"/>
          <p:cNvSpPr/>
          <p:nvPr/>
        </p:nvSpPr>
        <p:spPr>
          <a:xfrm>
            <a:off x="539496" y="4380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Thursday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Friday?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31_1#8dea0773a.bracket?vaa=1&amp;vcp=1&amp;pid=da4f17518&amp;color=0,0,0&amp;vpa=68&amp;vtp=1&amp;vaab=1"/>
          <p:cNvSpPr/>
          <p:nvPr/>
        </p:nvSpPr>
        <p:spPr>
          <a:xfrm>
            <a:off x="8102250" y="50146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130_2#8dea0773a.choices?vaa=1&amp;vcp=1&amp;pid=da4f17518&amp;color=0,0,0&amp;vtp=1&amp;vaab=1&amp;bbb=1"/>
          <p:cNvSpPr/>
          <p:nvPr/>
        </p:nvSpPr>
        <p:spPr>
          <a:xfrm>
            <a:off x="539496" y="5649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B.both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2_1#27b78ccdd?sp=1&amp;vaa=1&amp;vcp=1&amp;pid=da4f17518&amp;color=0,0,0&amp;vtp=1&amp;vaab=1&amp;bt=1&amp;bbb=1"/>
          <p:cNvSpPr/>
          <p:nvPr/>
        </p:nvSpPr>
        <p:spPr>
          <a:xfrm>
            <a:off x="539496" y="15439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7b78ccdd.bracket?vaa=1&amp;vcp=1&amp;pid=da4f17518&amp;color=0,0,0&amp;vpa=69&amp;vtp=1&amp;vaab=1"/>
          <p:cNvSpPr/>
          <p:nvPr/>
        </p:nvSpPr>
        <p:spPr>
          <a:xfrm>
            <a:off x="2937414" y="2178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32_2#27b78ccdd.choices?vaa=1&amp;vcp=1&amp;pid=da4f17518&amp;color=0,0,0&amp;vtp=1&amp;vaab=1&amp;bbb=1"/>
          <p:cNvSpPr/>
          <p:nvPr/>
        </p:nvSpPr>
        <p:spPr>
          <a:xfrm>
            <a:off x="539496" y="2810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endParaRPr lang="en-US" altLang="zh-CN" sz="2800" dirty="0"/>
          </a:p>
        </p:txBody>
      </p:sp>
      <p:sp>
        <p:nvSpPr>
          <p:cNvPr id="5" name="QC_6_BD.134_1#c1e33c84b?vaa=1&amp;vcp=1&amp;pid=da4f17518&amp;color=0,0,0&amp;vtp=1&amp;vaab=1&amp;bbb=1&amp;hb=1"/>
          <p:cNvSpPr/>
          <p:nvPr/>
        </p:nvSpPr>
        <p:spPr>
          <a:xfrm>
            <a:off x="539496" y="34404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hard-working.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35_1#c1e33c84b.bracket?vaa=1&amp;vcp=1&amp;pid=da4f17518&amp;color=0,0,0&amp;vpa=70&amp;vtp=1&amp;vaab=1"/>
          <p:cNvSpPr/>
          <p:nvPr/>
        </p:nvSpPr>
        <p:spPr>
          <a:xfrm>
            <a:off x="3883565" y="40748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34_2#c1e33c84b.choices?vaa=1&amp;vcp=1&amp;pid=da4f17518&amp;color=0,0,0&amp;vtp=1&amp;vaab=1&amp;bbb=1"/>
          <p:cNvSpPr/>
          <p:nvPr/>
        </p:nvSpPr>
        <p:spPr>
          <a:xfrm>
            <a:off x="539496" y="470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7021bd3c?sp=1&amp;vcp=1&amp;pid=35d37af9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36_1#875c039f3?vaa=1&amp;vcp=1&amp;pid=37021bd3c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mirror”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（say）.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（ticket）for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cartoon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（break）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（creative）than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Alan.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ideas.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（win）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love.</a:t>
            </a:r>
            <a:endParaRPr lang="en-US" altLang="zh-CN" sz="2800" dirty="0"/>
          </a:p>
        </p:txBody>
      </p:sp>
      <p:sp>
        <p:nvSpPr>
          <p:cNvPr id="4" name="QB_6_AN.1_1#875c039f3.blank?vaa=1&amp;vcp=1&amp;pid=37021bd3c&amp;color=0,0,0&amp;vpa=71&amp;vtp=1&amp;vaab=1&amp;bbb=1"/>
          <p:cNvSpPr/>
          <p:nvPr/>
        </p:nvSpPr>
        <p:spPr>
          <a:xfrm>
            <a:off x="9522364" y="1220315"/>
            <a:ext cx="13239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sayings</a:t>
            </a:r>
            <a:endParaRPr lang="en-US" altLang="zh-CN" sz="2800" dirty="0"/>
          </a:p>
        </p:txBody>
      </p:sp>
      <p:sp>
        <p:nvSpPr>
          <p:cNvPr id="6" name="QB_6_AN.2_1#875c039f3.blank?vaa=1&amp;vcp=1&amp;pid=37021bd3c&amp;color=0,0,0&amp;vpa=72&amp;vtp=1&amp;vaab=1&amp;bbb=1"/>
          <p:cNvSpPr/>
          <p:nvPr/>
        </p:nvSpPr>
        <p:spPr>
          <a:xfrm>
            <a:off x="4218527" y="2528415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</a:t>
            </a:r>
            <a:endParaRPr lang="en-US" altLang="zh-CN" sz="2800" dirty="0"/>
          </a:p>
        </p:txBody>
      </p:sp>
      <p:sp>
        <p:nvSpPr>
          <p:cNvPr id="8" name="QB_6_AN.3_1#875c039f3.blank?vaa=1&amp;vcp=1&amp;pid=37021bd3c&amp;color=0,0,0&amp;vpa=73&amp;vtp=1&amp;vaab=1&amp;bbb=1"/>
          <p:cNvSpPr/>
          <p:nvPr/>
        </p:nvSpPr>
        <p:spPr>
          <a:xfrm>
            <a:off x="1613439" y="3823815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endParaRPr lang="en-US" altLang="zh-CN" sz="2800" dirty="0"/>
          </a:p>
        </p:txBody>
      </p:sp>
      <p:sp>
        <p:nvSpPr>
          <p:cNvPr id="10" name="QB_6_AN.4_1#875c039f3.blank?vaa=1&amp;vcp=1&amp;pid=37021bd3c&amp;color=0,0,0&amp;vpa=74&amp;vtp=1&amp;vaab=1&amp;bbb=1"/>
          <p:cNvSpPr/>
          <p:nvPr/>
        </p:nvSpPr>
        <p:spPr>
          <a:xfrm>
            <a:off x="3621627" y="4471515"/>
            <a:ext cx="22891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creative</a:t>
            </a:r>
            <a:endParaRPr lang="en-US" altLang="zh-CN" sz="2800" dirty="0"/>
          </a:p>
        </p:txBody>
      </p:sp>
      <p:sp>
        <p:nvSpPr>
          <p:cNvPr id="12" name="QB_6_AN.145_1#875c039f3.blank?vaa=1&amp;vcp=1&amp;pid=37021bd3c&amp;color=0,0,0&amp;vpa=75&amp;vtp=1&amp;vaab=1&amp;bbb=1"/>
          <p:cNvSpPr/>
          <p:nvPr/>
        </p:nvSpPr>
        <p:spPr>
          <a:xfrm>
            <a:off x="4497927" y="5745960"/>
            <a:ext cx="1246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6_1#2b52541d1?vaa=1&amp;vcp=1&amp;pid=37021bd3c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act）well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Monkey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（bad）than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Marcus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（comfortable）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（prize）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（clear）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Tim.</a:t>
            </a:r>
            <a:endParaRPr lang="en-US" altLang="zh-CN" sz="2800" dirty="0"/>
          </a:p>
        </p:txBody>
      </p:sp>
      <p:sp>
        <p:nvSpPr>
          <p:cNvPr id="3" name="QB_6_AN.1_1#2b52541d1.blank?vaa=1&amp;vcp=1&amp;pid=37021bd3c&amp;color=0,0,0&amp;vpa=76&amp;vtp=1&amp;vaab=1&amp;bbb=1"/>
          <p:cNvSpPr/>
          <p:nvPr/>
        </p:nvSpPr>
        <p:spPr>
          <a:xfrm>
            <a:off x="1772189" y="1213834"/>
            <a:ext cx="1006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acted</a:t>
            </a:r>
            <a:endParaRPr lang="en-US" altLang="zh-CN" sz="2800" dirty="0"/>
          </a:p>
        </p:txBody>
      </p:sp>
      <p:sp>
        <p:nvSpPr>
          <p:cNvPr id="5" name="QB_6_AN.2_1#2b52541d1.blank?vaa=1&amp;vcp=1&amp;pid=37021bd3c&amp;color=0,0,0&amp;vpa=77&amp;vtp=1&amp;vaab=1&amp;bbb=1"/>
          <p:cNvSpPr/>
          <p:nvPr/>
        </p:nvSpPr>
        <p:spPr>
          <a:xfrm>
            <a:off x="3349593" y="1861534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worse</a:t>
            </a:r>
            <a:endParaRPr lang="en-US" altLang="zh-CN" sz="2800" dirty="0"/>
          </a:p>
        </p:txBody>
      </p:sp>
      <p:sp>
        <p:nvSpPr>
          <p:cNvPr id="7" name="QB_6_AN.3_1#2b52541d1.blank?vaa=1&amp;vcp=1&amp;pid=37021bd3c&amp;color=0,0,0&amp;vpa=78&amp;vtp=1&amp;vaab=1&amp;bbb=1&amp;hb=1"/>
          <p:cNvSpPr/>
          <p:nvPr/>
        </p:nvSpPr>
        <p:spPr>
          <a:xfrm>
            <a:off x="539496" y="3156934"/>
            <a:ext cx="11109960" cy="12117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endParaRPr lang="en-US" altLang="zh-CN" sz="2800" dirty="0"/>
          </a:p>
        </p:txBody>
      </p:sp>
      <p:sp>
        <p:nvSpPr>
          <p:cNvPr id="9" name="QB_6_AN.4_1#2b52541d1.blank?vaa=1&amp;vcp=1&amp;pid=37021bd3c&amp;color=0,0,0&amp;vpa=79&amp;vtp=1&amp;vaab=1&amp;bbb=1"/>
          <p:cNvSpPr/>
          <p:nvPr/>
        </p:nvSpPr>
        <p:spPr>
          <a:xfrm>
            <a:off x="2392903" y="4439634"/>
            <a:ext cx="11064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prizes</a:t>
            </a:r>
            <a:endParaRPr lang="en-US" altLang="zh-CN" sz="2800" dirty="0"/>
          </a:p>
        </p:txBody>
      </p:sp>
      <p:sp>
        <p:nvSpPr>
          <p:cNvPr id="11" name="QB_6_AN.155_1#2b52541d1.blank?vaa=1&amp;vcp=1&amp;pid=37021bd3c&amp;color=0,0,0&amp;vpa=80&amp;vtp=1&amp;vaab=1&amp;bbb=1"/>
          <p:cNvSpPr/>
          <p:nvPr/>
        </p:nvSpPr>
        <p:spPr>
          <a:xfrm>
            <a:off x="4764627" y="5066379"/>
            <a:ext cx="1223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082bd6f4.fixed?vcp=1&amp;pid=90bd64d9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3~4</a:t>
            </a:r>
            <a:endParaRPr lang="en-US" altLang="zh-CN" sz="4000" dirty="0"/>
          </a:p>
        </p:txBody>
      </p:sp>
      <p:sp>
        <p:nvSpPr>
          <p:cNvPr id="3" name="C_4_BD#3082bd6f4.fixed?vcp=1&amp;pid=90bd64d9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9c4be59?sp=1&amp;vcp=1&amp;pid=35d37af97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0" name="QM_6_BD.156_1#4656dd079?colgroup=30&amp;vaa=1&amp;vcp=1&amp;pid=dd9c4be5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671210"/>
              </p:ext>
            </p:extLst>
          </p:nvPr>
        </p:nvGraphicFramePr>
        <p:xfrm>
          <a:off x="539496" y="2066081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0140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convenient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cheap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serve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56_2#4656dd079?sp=1&amp;vaa=1&amp;vcp=1&amp;pid=dd9c4be59&amp;color=0,0,0&amp;vtp=1&amp;vaab=1&amp;bbb=1&amp;hb=1"/>
          <p:cNvSpPr/>
          <p:nvPr/>
        </p:nvSpPr>
        <p:spPr>
          <a:xfrm>
            <a:off x="539496" y="3323381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theaters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QM_6_AN.157_1#4656dd079.blank?vaa=1&amp;vcp=1&amp;pid=dd9c4be59&amp;color=0,0,0&amp;vpa=81&amp;vtp=1&amp;vaab=1&amp;bbb=1"/>
          <p:cNvSpPr/>
          <p:nvPr/>
        </p:nvSpPr>
        <p:spPr>
          <a:xfrm>
            <a:off x="6260052" y="3940601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endParaRPr lang="en-US" altLang="zh-CN" sz="2800" dirty="0"/>
          </a:p>
        </p:txBody>
      </p:sp>
      <p:sp>
        <p:nvSpPr>
          <p:cNvPr id="7" name="QM_6_AN.158_1#4656dd079.blank?vaa=1&amp;vcp=1&amp;pid=dd9c4be59&amp;color=0,0,0&amp;vpa=82&amp;vtp=1&amp;vaab=1&amp;bbb=1"/>
          <p:cNvSpPr/>
          <p:nvPr/>
        </p:nvSpPr>
        <p:spPr>
          <a:xfrm>
            <a:off x="3075528" y="4588301"/>
            <a:ext cx="635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endParaRPr lang="en-US" altLang="zh-CN" sz="2800" dirty="0"/>
          </a:p>
        </p:txBody>
      </p:sp>
      <p:sp>
        <p:nvSpPr>
          <p:cNvPr id="8" name="QM_6_AN.159_1#4656dd079.blank?vaa=1&amp;vcp=1&amp;pid=dd9c4be59&amp;color=0,0,0&amp;vpa=83&amp;vtp=1&amp;vaab=1&amp;bbb=1"/>
          <p:cNvSpPr/>
          <p:nvPr/>
        </p:nvSpPr>
        <p:spPr>
          <a:xfrm>
            <a:off x="2886614" y="5223301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endParaRPr lang="en-US" altLang="zh-CN" sz="2800" dirty="0"/>
          </a:p>
        </p:txBody>
      </p:sp>
      <p:sp>
        <p:nvSpPr>
          <p:cNvPr id="9" name="QM_6_AN.160_1#4656dd079.blank?vaa=1&amp;vcp=1&amp;pid=dd9c4be59&amp;color=0,0,0&amp;vpa=84&amp;vtp=1&amp;vaab=1&amp;bbb=1"/>
          <p:cNvSpPr/>
          <p:nvPr/>
        </p:nvSpPr>
        <p:spPr>
          <a:xfrm>
            <a:off x="7291928" y="5883701"/>
            <a:ext cx="7508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56_2#4656dd079?sp=1&amp;vaa=1&amp;vcp=1&amp;pid=dd9c4be59&amp;color=0,0,0&amp;vtp=1&amp;vaab=1&amp;bbb=1&amp;hb=1">
            <a:extLst>
              <a:ext uri="{FF2B5EF4-FFF2-40B4-BE49-F238E27FC236}">
                <a16:creationId xmlns:a16="http://schemas.microsoft.com/office/drawing/2014/main" id="{D9D27220-048D-68DC-EC74-4CB95257E0DB}"/>
              </a:ext>
            </a:extLst>
          </p:cNvPr>
          <p:cNvSpPr/>
          <p:nvPr/>
        </p:nvSpPr>
        <p:spPr>
          <a:xfrm>
            <a:off x="539496" y="2045849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ticket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crowded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pretty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（另外）,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all.</a:t>
            </a:r>
            <a:endParaRPr lang="en-US" altLang="zh-CN" sz="2800" dirty="0"/>
          </a:p>
        </p:txBody>
      </p:sp>
      <p:sp>
        <p:nvSpPr>
          <p:cNvPr id="3" name="QM_6_BD.156_3#4656dd079?sp=1&amp;vaa=1&amp;vcp=1&amp;pid=dd9c4be59&amp;color=0,0,0&amp;vtp=1&amp;vaab=1&amp;bbb=1&amp;hb=1">
            <a:extLst>
              <a:ext uri="{FF2B5EF4-FFF2-40B4-BE49-F238E27FC236}">
                <a16:creationId xmlns:a16="http://schemas.microsoft.com/office/drawing/2014/main" id="{86BC513C-3D41-4CE1-5157-C12DE5C59BE9}"/>
              </a:ext>
            </a:extLst>
          </p:cNvPr>
          <p:cNvSpPr/>
          <p:nvPr/>
        </p:nvSpPr>
        <p:spPr>
          <a:xfrm>
            <a:off x="539496" y="4207830"/>
            <a:ext cx="11109960" cy="22018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hard-working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</a:t>
            </a:r>
            <a:endParaRPr lang="en-US" altLang="zh-CN" sz="2800" dirty="0"/>
          </a:p>
        </p:txBody>
      </p:sp>
      <p:sp>
        <p:nvSpPr>
          <p:cNvPr id="4" name="QM_6_AN.161_1#4656dd079.blank?vaa=1&amp;vcp=1&amp;pid=dd9c4be59&amp;color=0,0,0&amp;vpa=85&amp;vtp=1&amp;vaab=1&amp;bbb=1">
            <a:extLst>
              <a:ext uri="{FF2B5EF4-FFF2-40B4-BE49-F238E27FC236}">
                <a16:creationId xmlns:a16="http://schemas.microsoft.com/office/drawing/2014/main" id="{6F6F12DA-0CAB-C77D-7093-40085C11F1E1}"/>
              </a:ext>
            </a:extLst>
          </p:cNvPr>
          <p:cNvSpPr/>
          <p:nvPr/>
        </p:nvSpPr>
        <p:spPr>
          <a:xfrm>
            <a:off x="4001040" y="1870598"/>
            <a:ext cx="136207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cheaply</a:t>
            </a:r>
            <a:endParaRPr lang="en-US" altLang="zh-CN" sz="2800" dirty="0"/>
          </a:p>
        </p:txBody>
      </p:sp>
      <p:sp>
        <p:nvSpPr>
          <p:cNvPr id="5" name="QM_6_AN.162_1#4656dd079.blank?vaa=1&amp;vcp=1&amp;pid=dd9c4be59&amp;color=0,0,0&amp;vpa=86&amp;vtp=1&amp;vaab=1&amp;bbb=1">
            <a:extLst>
              <a:ext uri="{FF2B5EF4-FFF2-40B4-BE49-F238E27FC236}">
                <a16:creationId xmlns:a16="http://schemas.microsoft.com/office/drawing/2014/main" id="{059FC486-CC14-6452-FDC8-40F9971AA68A}"/>
              </a:ext>
            </a:extLst>
          </p:cNvPr>
          <p:cNvSpPr/>
          <p:nvPr/>
        </p:nvSpPr>
        <p:spPr>
          <a:xfrm>
            <a:off x="816515" y="2760547"/>
            <a:ext cx="79216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endParaRPr lang="en-US" altLang="zh-CN" sz="2800" dirty="0"/>
          </a:p>
        </p:txBody>
      </p:sp>
      <p:sp>
        <p:nvSpPr>
          <p:cNvPr id="6" name="QM_6_AN.163_1#4656dd079.blank?vaa=1&amp;vcp=1&amp;pid=dd9c4be59&amp;color=0,0,0&amp;vpa=87&amp;vtp=1&amp;vaab=1&amp;bbb=1">
            <a:extLst>
              <a:ext uri="{FF2B5EF4-FFF2-40B4-BE49-F238E27FC236}">
                <a16:creationId xmlns:a16="http://schemas.microsoft.com/office/drawing/2014/main" id="{5BB2C6E8-C07D-3D19-624E-F947A71398B8}"/>
              </a:ext>
            </a:extLst>
          </p:cNvPr>
          <p:cNvSpPr/>
          <p:nvPr/>
        </p:nvSpPr>
        <p:spPr>
          <a:xfrm>
            <a:off x="2535778" y="3631050"/>
            <a:ext cx="12842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biggest</a:t>
            </a:r>
            <a:endParaRPr lang="en-US" altLang="zh-CN" sz="2800" dirty="0"/>
          </a:p>
        </p:txBody>
      </p:sp>
      <p:sp>
        <p:nvSpPr>
          <p:cNvPr id="7" name="QM_6_AN.164_1#4656dd079.blank?vaa=1&amp;vcp=1&amp;pid=dd9c4be59&amp;color=0,0,0&amp;vpa=88&amp;vtp=1&amp;vaab=1&amp;bbb=1">
            <a:extLst>
              <a:ext uri="{FF2B5EF4-FFF2-40B4-BE49-F238E27FC236}">
                <a16:creationId xmlns:a16="http://schemas.microsoft.com/office/drawing/2014/main" id="{696B549A-4D20-2844-BAE0-82FE83D02578}"/>
              </a:ext>
            </a:extLst>
          </p:cNvPr>
          <p:cNvSpPr/>
          <p:nvPr/>
        </p:nvSpPr>
        <p:spPr>
          <a:xfrm>
            <a:off x="765715" y="4522409"/>
            <a:ext cx="126365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service</a:t>
            </a:r>
            <a:endParaRPr lang="en-US" altLang="zh-CN" sz="2800" dirty="0"/>
          </a:p>
        </p:txBody>
      </p:sp>
      <p:sp>
        <p:nvSpPr>
          <p:cNvPr id="8" name="QM_6_AN.165_1#4656dd079.blank?vaa=1&amp;vcp=1&amp;pid=dd9c4be59&amp;color=0,0,0&amp;vpa=89&amp;vtp=1&amp;vaab=1&amp;bbb=1">
            <a:extLst>
              <a:ext uri="{FF2B5EF4-FFF2-40B4-BE49-F238E27FC236}">
                <a16:creationId xmlns:a16="http://schemas.microsoft.com/office/drawing/2014/main" id="{4EA8D16E-DECE-5C4F-5830-1E0D8B8C1320}"/>
              </a:ext>
            </a:extLst>
          </p:cNvPr>
          <p:cNvSpPr/>
          <p:nvPr/>
        </p:nvSpPr>
        <p:spPr>
          <a:xfrm>
            <a:off x="2535778" y="4915766"/>
            <a:ext cx="175895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everybody</a:t>
            </a:r>
            <a:endParaRPr lang="en-US" altLang="zh-CN" sz="2800" dirty="0"/>
          </a:p>
        </p:txBody>
      </p:sp>
      <p:sp>
        <p:nvSpPr>
          <p:cNvPr id="9" name="QM_6_AN.166_1#4656dd079.blank?vaa=1&amp;vcp=1&amp;pid=dd9c4be59&amp;color=0,0,0&amp;vpa=90&amp;vtp=1&amp;vaab=1&amp;bbb=1">
            <a:extLst>
              <a:ext uri="{FF2B5EF4-FFF2-40B4-BE49-F238E27FC236}">
                <a16:creationId xmlns:a16="http://schemas.microsoft.com/office/drawing/2014/main" id="{288C08DE-7862-0BD9-5E0A-EEAEBCAB5492}"/>
              </a:ext>
            </a:extLst>
          </p:cNvPr>
          <p:cNvSpPr/>
          <p:nvPr/>
        </p:nvSpPr>
        <p:spPr>
          <a:xfrm>
            <a:off x="1345153" y="5424712"/>
            <a:ext cx="18161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convenient</a:t>
            </a:r>
            <a:endParaRPr lang="en-US" altLang="zh-CN" sz="2800" dirty="0"/>
          </a:p>
        </p:txBody>
      </p:sp>
      <p:graphicFrame>
        <p:nvGraphicFramePr>
          <p:cNvPr id="10" name="QM_6_BD.156_1#4656dd079?colgroup=30&amp;vaa=1&amp;vcp=1&amp;pid=dd9c4be59&amp;color=0,0,0&amp;vtp=1&amp;vaab=1&amp;bbb=1&amp;hb=1">
            <a:extLst>
              <a:ext uri="{FF2B5EF4-FFF2-40B4-BE49-F238E27FC236}">
                <a16:creationId xmlns:a16="http://schemas.microsoft.com/office/drawing/2014/main" id="{43B8CDF8-9D72-717D-9305-EF97221C3A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193093"/>
              </p:ext>
            </p:extLst>
          </p:nvPr>
        </p:nvGraphicFramePr>
        <p:xfrm>
          <a:off x="539496" y="744890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01406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convenient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cheap</a:t>
                      </a:r>
                    </a:p>
                    <a:p>
                      <a:pPr marL="0" indent="0"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everybody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serve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645307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fea8a59?sp=1&amp;vcp=1&amp;pid=35d37af9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四、阅读理解。</a:t>
            </a:r>
            <a:endParaRPr lang="en-US" altLang="zh-CN" sz="3200" dirty="0"/>
          </a:p>
        </p:txBody>
      </p:sp>
      <p:sp>
        <p:nvSpPr>
          <p:cNvPr id="3" name="QM_6_BD.167_1#a87a44a69?vaa=1&amp;vcp=1&amp;pid=06fea8a59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joined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arriving,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chair.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happily.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Carl.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7_1#a87a44a69?vaa=1&amp;vcp=1&amp;pid=06fea8a59&amp;color=0,0,0&amp;vtp=1&amp;vaab=1&amp;bbb=1&amp;hb=1">
            <a:extLst>
              <a:ext uri="{FF2B5EF4-FFF2-40B4-BE49-F238E27FC236}">
                <a16:creationId xmlns:a16="http://schemas.microsoft.com/office/drawing/2014/main" id="{B5BEF52B-0025-6B26-EFC2-084458D61C10}"/>
              </a:ext>
            </a:extLst>
          </p:cNvPr>
          <p:cNvSpPr/>
          <p:nvPr/>
        </p:nvSpPr>
        <p:spPr>
          <a:xfrm>
            <a:off x="539496" y="84582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Unluckily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cried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cried,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familiar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Bev.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scared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accident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u="sng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unfamiliar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67004681"/>
      </p:ext>
    </p:extLst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7_1#a87a44a69?vaa=1&amp;vcp=1&amp;pid=06fea8a59&amp;color=0,0,0&amp;vtp=1&amp;vaab=1&amp;bbb=1&amp;hb=1">
            <a:extLst>
              <a:ext uri="{FF2B5EF4-FFF2-40B4-BE49-F238E27FC236}">
                <a16:creationId xmlns:a16="http://schemas.microsoft.com/office/drawing/2014/main" id="{46B26DDB-699E-6396-FEF9-C9D9C78650BB}"/>
              </a:ext>
            </a:extLst>
          </p:cNvPr>
          <p:cNvSpPr/>
          <p:nvPr/>
        </p:nvSpPr>
        <p:spPr>
          <a:xfrm>
            <a:off x="539496" y="120240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Bev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kindness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injured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friendship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根据短文内容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，选择正确答案。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26748466"/>
      </p:ext>
    </p:extLst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8_1#7aa564ca5?vaa=1&amp;vcp=1&amp;pid=a87a44a69&amp;color=0,0,0&amp;vtp=1&amp;vaab=1&amp;bt=1&amp;bbb=1"/>
          <p:cNvSpPr/>
          <p:nvPr/>
        </p:nvSpPr>
        <p:spPr>
          <a:xfrm>
            <a:off x="539496" y="5977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competition?(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7aa564ca5.bracket?vaa=1&amp;vcp=1&amp;pid=a87a44a69&amp;color=0,0,0&amp;vpa=91&amp;vtp=1&amp;vaab=1"/>
          <p:cNvSpPr/>
          <p:nvPr/>
        </p:nvSpPr>
        <p:spPr>
          <a:xfrm>
            <a:off x="10595514" y="584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68_2#7aa564ca5.choices?vaa=1&amp;vcp=1&amp;pid=a87a44a69&amp;color=0,0,0&amp;vtp=1&amp;vaab=1&amp;bbb=1"/>
          <p:cNvSpPr/>
          <p:nvPr/>
        </p:nvSpPr>
        <p:spPr>
          <a:xfrm>
            <a:off x="539496" y="12222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car.</a:t>
            </a:r>
            <a:endParaRPr lang="en-US" altLang="zh-CN" sz="2800" dirty="0"/>
          </a:p>
        </p:txBody>
      </p:sp>
      <p:sp>
        <p:nvSpPr>
          <p:cNvPr id="5" name="QC_7_BD.170_1#486d3e21f?vaa=1&amp;vcp=1&amp;pid=a87a44a69&amp;color=0,0,0&amp;vtp=1&amp;vaab=1&amp;bbb=1"/>
          <p:cNvSpPr/>
          <p:nvPr/>
        </p:nvSpPr>
        <p:spPr>
          <a:xfrm>
            <a:off x="539496" y="18438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injured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2_1#486d3e21f.bracket?vaa=1&amp;vcp=1&amp;pid=a87a44a69&amp;color=0,0,0&amp;vpa=92&amp;vtp=1&amp;vaab=1"/>
          <p:cNvSpPr/>
          <p:nvPr/>
        </p:nvSpPr>
        <p:spPr>
          <a:xfrm>
            <a:off x="7182389" y="18305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170_2#486d3e21f.choices?vaa=1&amp;vcp=1&amp;pid=a87a44a69&amp;color=0,0,0&amp;vtp=1&amp;vaab=1&amp;bbb=1"/>
          <p:cNvSpPr/>
          <p:nvPr/>
        </p:nvSpPr>
        <p:spPr>
          <a:xfrm>
            <a:off x="539496" y="24655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.hand</a:t>
            </a:r>
            <a:endParaRPr lang="en-US" altLang="zh-CN" sz="2800" dirty="0"/>
          </a:p>
        </p:txBody>
      </p:sp>
      <p:sp>
        <p:nvSpPr>
          <p:cNvPr id="8" name="QC_7_BD.172_1#4c5f1b62c?vaa=1&amp;vcp=1&amp;pid=a87a44a69&amp;color=0,0,0&amp;vtp=1&amp;vaab=1&amp;bbb=1&amp;hb=1"/>
          <p:cNvSpPr/>
          <p:nvPr/>
        </p:nvSpPr>
        <p:spPr>
          <a:xfrm>
            <a:off x="539496" y="30950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underlined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Paragraph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refer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7_AN.3_1#4c5f1b62c.bracket?vaa=1&amp;vcp=1&amp;pid=a87a44a69&amp;color=0,0,0&amp;vpa=93&amp;vtp=1&amp;vaab=1"/>
          <p:cNvSpPr/>
          <p:nvPr/>
        </p:nvSpPr>
        <p:spPr>
          <a:xfrm>
            <a:off x="2099214" y="372938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72_2#4c5f1b62c.choices?vaa=1&amp;vcp=1&amp;pid=a87a44a69&amp;color=0,0,0&amp;vtp=1&amp;vaab=1&amp;bbb=1"/>
          <p:cNvSpPr/>
          <p:nvPr/>
        </p:nvSpPr>
        <p:spPr>
          <a:xfrm>
            <a:off x="539496" y="43641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Jim.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Carl.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Jerry.</a:t>
            </a:r>
            <a:endParaRPr lang="en-US" altLang="zh-CN" sz="2800" dirty="0"/>
          </a:p>
        </p:txBody>
      </p:sp>
      <p:sp>
        <p:nvSpPr>
          <p:cNvPr id="11" name="QC_7_BD.174_1#1ddd76e5c?vaa=1&amp;vcp=1&amp;pid=a87a44a69&amp;color=0,0,0&amp;vtp=1&amp;vaab=1&amp;bbb=1"/>
          <p:cNvSpPr/>
          <p:nvPr/>
        </p:nvSpPr>
        <p:spPr>
          <a:xfrm>
            <a:off x="539496" y="49858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7_AN.175_1#1ddd76e5c.bracket?vaa=1&amp;vcp=1&amp;pid=a87a44a69&amp;color=0,0,0&amp;vpa=94&amp;vtp=1&amp;vaab=1"/>
          <p:cNvSpPr/>
          <p:nvPr/>
        </p:nvSpPr>
        <p:spPr>
          <a:xfrm>
            <a:off x="9628728" y="49725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3" name="QC_7_BD.174_2#1ddd76e5c.choices?vaa=1&amp;vcp=1&amp;pid=a87a44a69&amp;color=0,0,0&amp;vtp=1&amp;vaab=1&amp;bbb=1"/>
          <p:cNvSpPr/>
          <p:nvPr/>
        </p:nvSpPr>
        <p:spPr>
          <a:xfrm>
            <a:off x="539496" y="56075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.kind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B.shy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.serious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  <p:bldP spid="12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6_1#f734689b6?vaa=1&amp;vcp=1&amp;pid=a87a44a69&amp;color=0,0,0&amp;vtp=1&amp;vaab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passage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77_1#f734689b6.bracket?vaa=1&amp;vcp=1&amp;pid=a87a44a69&amp;color=0,0,0&amp;vpa=95&amp;vtp=1&amp;vaab=1"/>
          <p:cNvSpPr/>
          <p:nvPr/>
        </p:nvSpPr>
        <p:spPr>
          <a:xfrm>
            <a:off x="7823739" y="21565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76_2#f734689b6.choices?vaa=1&amp;vcp=1&amp;pid=a87a44a69&amp;color=0,0,0&amp;vtp=1&amp;vaab=1&amp;bbb=1"/>
          <p:cNvSpPr/>
          <p:nvPr/>
        </p:nvSpPr>
        <p:spPr>
          <a:xfrm>
            <a:off x="539496" y="280219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A.ask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sorry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Alex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9867704d?vcp=1&amp;pid=3082bd6f4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1a259b3fb?vaa=1&amp;vcp=1&amp;pid=19867704d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较好的（地）;更好的（地）（good/well的比较级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最好的（地）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（good/well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的最高级）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喧闹地；大声地；响亮地→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大声的；吵闹的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轻声地；轻柔地；安静地→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安静的；安定的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清楚地；清晰地；明白地→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清楚的；清晰的；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明白的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获胜；赢；赢得→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获胜者；优胜者</a:t>
            </a:r>
            <a:endParaRPr lang="en-US" altLang="zh-CN" sz="2800" dirty="0"/>
          </a:p>
        </p:txBody>
      </p:sp>
      <p:sp>
        <p:nvSpPr>
          <p:cNvPr id="4" name="QB_6_AN.1_1#1a259b3fb.blank?vaa=1&amp;vcp=1&amp;pid=19867704d&amp;color=0,0,0&amp;vpa=1&amp;vtp=1&amp;vaab=1&amp;bbb=1"/>
          <p:cNvSpPr/>
          <p:nvPr/>
        </p:nvSpPr>
        <p:spPr>
          <a:xfrm>
            <a:off x="1070515" y="1880715"/>
            <a:ext cx="830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endParaRPr lang="en-US" altLang="zh-CN" sz="2800" dirty="0"/>
          </a:p>
        </p:txBody>
      </p:sp>
      <p:sp>
        <p:nvSpPr>
          <p:cNvPr id="6" name="QB_6_AN.2_1#1a259b3fb.blank?vaa=1&amp;vcp=1&amp;pid=19867704d&amp;color=0,0,0&amp;vpa=2&amp;vtp=1&amp;vaab=1&amp;bbb=1"/>
          <p:cNvSpPr/>
          <p:nvPr/>
        </p:nvSpPr>
        <p:spPr>
          <a:xfrm>
            <a:off x="7076028" y="2528415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loud</a:t>
            </a:r>
            <a:endParaRPr lang="en-US" altLang="zh-CN" sz="2800" dirty="0"/>
          </a:p>
        </p:txBody>
      </p:sp>
      <p:sp>
        <p:nvSpPr>
          <p:cNvPr id="8" name="QB_6_AN.3_1#1a259b3fb.blank?vaa=1&amp;vcp=1&amp;pid=19867704d&amp;color=0,0,0&amp;vpa=3&amp;vtp=1&amp;vaab=1&amp;bbb=1"/>
          <p:cNvSpPr/>
          <p:nvPr/>
        </p:nvSpPr>
        <p:spPr>
          <a:xfrm>
            <a:off x="7204614" y="3163415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quiet</a:t>
            </a:r>
            <a:endParaRPr lang="en-US" altLang="zh-CN" sz="2800" dirty="0"/>
          </a:p>
        </p:txBody>
      </p:sp>
      <p:sp>
        <p:nvSpPr>
          <p:cNvPr id="10" name="QB_6_AN.4_1#1a259b3fb.blank?vaa=1&amp;vcp=1&amp;pid=19867704d&amp;color=0,0,0&amp;vpa=4&amp;vtp=1&amp;vaab=1&amp;bbb=1"/>
          <p:cNvSpPr/>
          <p:nvPr/>
        </p:nvSpPr>
        <p:spPr>
          <a:xfrm>
            <a:off x="7196678" y="3823815"/>
            <a:ext cx="947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clear</a:t>
            </a:r>
            <a:endParaRPr lang="en-US" altLang="zh-CN" sz="2800" dirty="0"/>
          </a:p>
        </p:txBody>
      </p:sp>
      <p:sp>
        <p:nvSpPr>
          <p:cNvPr id="12" name="QB_6_AN.10_1#1a259b3fb.blank?vaa=1&amp;vcp=1&amp;pid=19867704d&amp;color=0,0,0&amp;vpa=5&amp;vtp=1&amp;vaab=1&amp;bbb=1"/>
          <p:cNvSpPr/>
          <p:nvPr/>
        </p:nvSpPr>
        <p:spPr>
          <a:xfrm>
            <a:off x="4923377" y="5098260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winner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_1#b76c0d4b4?vaa=1&amp;vcp=1&amp;pid=19867704d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有才能的；有才艺的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；才艺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真正地；确实→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真正的；真实的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在意；担忧；关心→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仔细的；小心的→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仔细地；小心地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严肃的；稳重的→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严肃地；严重地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（使）破；裂；碎；损坏→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comfortable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使人舒服的；舒适的→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不舒服的</a:t>
            </a:r>
            <a:endParaRPr lang="en-US" altLang="zh-CN" sz="2800" dirty="0"/>
          </a:p>
        </p:txBody>
      </p:sp>
      <p:sp>
        <p:nvSpPr>
          <p:cNvPr id="3" name="QB_6_AN.1_1#b76c0d4b4.blank?vaa=1&amp;vcp=1&amp;pid=19867704d&amp;color=0,0,0&amp;vpa=6&amp;vtp=1&amp;vaab=1&amp;bbb=1"/>
          <p:cNvSpPr/>
          <p:nvPr/>
        </p:nvSpPr>
        <p:spPr>
          <a:xfrm>
            <a:off x="6533103" y="893794"/>
            <a:ext cx="1046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talent</a:t>
            </a:r>
            <a:endParaRPr lang="en-US" altLang="zh-CN" sz="2800" dirty="0"/>
          </a:p>
        </p:txBody>
      </p:sp>
      <p:sp>
        <p:nvSpPr>
          <p:cNvPr id="5" name="QB_6_AN.2_1#b76c0d4b4.blank?vaa=1&amp;vcp=1&amp;pid=19867704d&amp;color=0,0,0&amp;vpa=7&amp;vtp=1&amp;vaab=1&amp;bbb=1"/>
          <p:cNvSpPr/>
          <p:nvPr/>
        </p:nvSpPr>
        <p:spPr>
          <a:xfrm>
            <a:off x="5112290" y="1541494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</a:t>
            </a:r>
            <a:endParaRPr lang="en-US" altLang="zh-CN" sz="2800" dirty="0"/>
          </a:p>
        </p:txBody>
      </p:sp>
      <p:sp>
        <p:nvSpPr>
          <p:cNvPr id="7" name="QB_6_AN.3_1#b76c0d4b4.blank?vaa=1&amp;vcp=1&amp;pid=19867704d&amp;color=0,0,0&amp;vpa=8&amp;vtp=1&amp;vaab=1&amp;bbb=1"/>
          <p:cNvSpPr/>
          <p:nvPr/>
        </p:nvSpPr>
        <p:spPr>
          <a:xfrm>
            <a:off x="5348827" y="2189194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</a:t>
            </a:r>
            <a:endParaRPr lang="en-US" altLang="zh-CN" sz="2800" dirty="0"/>
          </a:p>
        </p:txBody>
      </p:sp>
      <p:sp>
        <p:nvSpPr>
          <p:cNvPr id="8" name="QB_6_AN.4_1#b76c0d4b4.blank?vaa=1&amp;vcp=1&amp;pid=19867704d&amp;color=0,0,0&amp;vpa=9&amp;vtp=1&amp;vaab=1&amp;bbb=1"/>
          <p:cNvSpPr/>
          <p:nvPr/>
        </p:nvSpPr>
        <p:spPr>
          <a:xfrm>
            <a:off x="549815" y="2824194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endParaRPr lang="en-US" altLang="zh-CN" sz="2800" dirty="0"/>
          </a:p>
        </p:txBody>
      </p:sp>
      <p:sp>
        <p:nvSpPr>
          <p:cNvPr id="10" name="QB_6_AN.5_1#b76c0d4b4.blank?vaa=1&amp;vcp=1&amp;pid=19867704d&amp;color=0,0,0&amp;vpa=10&amp;vtp=1&amp;vaab=1&amp;bbb=1"/>
          <p:cNvSpPr/>
          <p:nvPr/>
        </p:nvSpPr>
        <p:spPr>
          <a:xfrm>
            <a:off x="5731415" y="3471894"/>
            <a:ext cx="15414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seriously</a:t>
            </a:r>
            <a:endParaRPr lang="en-US" altLang="zh-CN" sz="2800" dirty="0"/>
          </a:p>
        </p:txBody>
      </p:sp>
      <p:sp>
        <p:nvSpPr>
          <p:cNvPr id="12" name="QB_6_AN.6_1#b76c0d4b4.blank?vaa=1&amp;vcp=1&amp;pid=19867704d&amp;color=0,0,0&amp;vpa=11&amp;vtp=1&amp;vaab=1&amp;bbb=1"/>
          <p:cNvSpPr/>
          <p:nvPr/>
        </p:nvSpPr>
        <p:spPr>
          <a:xfrm>
            <a:off x="6779164" y="4132294"/>
            <a:ext cx="10683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</a:t>
            </a:r>
            <a:endParaRPr lang="en-US" altLang="zh-CN" sz="2800" dirty="0"/>
          </a:p>
        </p:txBody>
      </p:sp>
      <p:sp>
        <p:nvSpPr>
          <p:cNvPr id="13" name="QB_6_AN.7_1#b76c0d4b4.blank?vaa=1&amp;vcp=1&amp;pid=19867704d&amp;color=0,0,0&amp;vpa=12&amp;vtp=1&amp;vaab=1&amp;bbb=1"/>
          <p:cNvSpPr/>
          <p:nvPr/>
        </p:nvSpPr>
        <p:spPr>
          <a:xfrm>
            <a:off x="10335164" y="4132294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broken</a:t>
            </a:r>
            <a:endParaRPr lang="en-US" altLang="zh-CN" sz="2800" dirty="0"/>
          </a:p>
        </p:txBody>
      </p:sp>
      <p:sp>
        <p:nvSpPr>
          <p:cNvPr id="15" name="QB_6_AN.24_1#b76c0d4b4.blank?vaa=1&amp;vcp=1&amp;pid=19867704d&amp;color=0,0,0&amp;vpa=13&amp;vtp=1&amp;vaab=1&amp;bbb=1"/>
          <p:cNvSpPr/>
          <p:nvPr/>
        </p:nvSpPr>
        <p:spPr>
          <a:xfrm>
            <a:off x="7272306" y="5406739"/>
            <a:ext cx="2330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uncomfortable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2" grpId="0" build="p" animBg="1"/>
      <p:bldP spid="13" grpId="0" build="p" animBg="1"/>
      <p:bldP spid="1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5_1#741f73fac?vaa=1&amp;vcp=1&amp;pid=19867704d&amp;color=0,0,0&amp;vtp=1&amp;vaab=1&amp;bt=1&amp;bbb=1&amp;hb=1"/>
          <p:cNvSpPr/>
          <p:nvPr/>
        </p:nvSpPr>
        <p:spPr>
          <a:xfrm>
            <a:off x="539496" y="90347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最差的（地）;最坏的（地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）；最糟糕的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bad/badly的最高级）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lang="en-US" altLang="zh-CN" sz="2800" b="0" i="1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更差的（地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）；更坏的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地）；更糟糕的（bad/badly的比较级）</a:t>
            </a:r>
            <a:endParaRPr lang="en-US" altLang="zh-CN" sz="2800" dirty="0"/>
          </a:p>
        </p:txBody>
      </p:sp>
      <p:sp>
        <p:nvSpPr>
          <p:cNvPr id="3" name="QB_6_AN.1_1#741f73fac.blank?vaa=1&amp;vcp=1&amp;pid=19867704d&amp;color=0,0,0&amp;vpa=14&amp;vtp=1&amp;vaab=1&amp;bbb=1"/>
          <p:cNvSpPr/>
          <p:nvPr/>
        </p:nvSpPr>
        <p:spPr>
          <a:xfrm>
            <a:off x="4642390" y="1520698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worse</a:t>
            </a:r>
            <a:endParaRPr lang="en-US" altLang="zh-CN" sz="2800" dirty="0"/>
          </a:p>
        </p:txBody>
      </p:sp>
      <p:sp>
        <p:nvSpPr>
          <p:cNvPr id="4" name="QB_6_BD.27_1#973d120b0?vaa=1&amp;vcp=1&amp;pid=19867704d&amp;color=0,0,0&amp;vtp=1&amp;vaab=1&amp;bbb=1"/>
          <p:cNvSpPr/>
          <p:nvPr/>
        </p:nvSpPr>
        <p:spPr>
          <a:xfrm>
            <a:off x="539496" y="282721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cheaply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便宜地；低廉地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便宜的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；低廉的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选择；挑选→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选择；挑选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记者→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报道；公布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接待；服务→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接待；服务</a:t>
            </a:r>
            <a:endParaRPr lang="en-US" altLang="zh-CN" sz="2800" dirty="0"/>
          </a:p>
        </p:txBody>
      </p:sp>
      <p:sp>
        <p:nvSpPr>
          <p:cNvPr id="5" name="QB_6_AN.2_1#973d120b0.blank?vaa=1&amp;vcp=1&amp;pid=19867704d&amp;color=0,0,0&amp;vpa=15&amp;vtp=1&amp;vaab=1&amp;bbb=1"/>
          <p:cNvSpPr/>
          <p:nvPr/>
        </p:nvSpPr>
        <p:spPr>
          <a:xfrm>
            <a:off x="6026690" y="2784030"/>
            <a:ext cx="1085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cheap</a:t>
            </a:r>
            <a:endParaRPr lang="en-US" altLang="zh-CN" sz="2800" dirty="0"/>
          </a:p>
        </p:txBody>
      </p:sp>
      <p:sp>
        <p:nvSpPr>
          <p:cNvPr id="7" name="QB_6_AN.3_1#973d120b0.blank?vaa=1&amp;vcp=1&amp;pid=19867704d&amp;color=0,0,0&amp;vpa=16&amp;vtp=1&amp;vaab=1&amp;bbb=1"/>
          <p:cNvSpPr/>
          <p:nvPr/>
        </p:nvSpPr>
        <p:spPr>
          <a:xfrm>
            <a:off x="4855115" y="3444430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</a:t>
            </a:r>
            <a:endParaRPr lang="en-US" altLang="zh-CN" sz="2800" dirty="0"/>
          </a:p>
        </p:txBody>
      </p:sp>
      <p:sp>
        <p:nvSpPr>
          <p:cNvPr id="8" name="QB_6_AN.4_1#973d120b0.blank?vaa=1&amp;vcp=1&amp;pid=19867704d&amp;color=0,0,0&amp;vpa=17&amp;vtp=1&amp;vaab=1&amp;bbb=1"/>
          <p:cNvSpPr/>
          <p:nvPr/>
        </p:nvSpPr>
        <p:spPr>
          <a:xfrm>
            <a:off x="8411114" y="3444430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chosen</a:t>
            </a:r>
            <a:endParaRPr lang="en-US" altLang="zh-CN" sz="2800" dirty="0"/>
          </a:p>
        </p:txBody>
      </p:sp>
      <p:sp>
        <p:nvSpPr>
          <p:cNvPr id="9" name="QB_6_AN.5_1#973d120b0.blank?vaa=1&amp;vcp=1&amp;pid=19867704d&amp;color=0,0,0&amp;vpa=18&amp;vtp=1&amp;vaab=1&amp;bbb=1"/>
          <p:cNvSpPr/>
          <p:nvPr/>
        </p:nvSpPr>
        <p:spPr>
          <a:xfrm>
            <a:off x="1070515" y="4092130"/>
            <a:ext cx="11842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choice</a:t>
            </a:r>
            <a:endParaRPr lang="en-US" altLang="zh-CN" sz="2800" dirty="0"/>
          </a:p>
        </p:txBody>
      </p:sp>
      <p:sp>
        <p:nvSpPr>
          <p:cNvPr id="11" name="QB_6_AN.6_1#973d120b0.blank?vaa=1&amp;vcp=1&amp;pid=19867704d&amp;color=0,0,0&amp;vpa=19&amp;vtp=1&amp;vaab=1&amp;bbb=1"/>
          <p:cNvSpPr/>
          <p:nvPr/>
        </p:nvSpPr>
        <p:spPr>
          <a:xfrm>
            <a:off x="4012152" y="4727130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report</a:t>
            </a:r>
            <a:endParaRPr lang="en-US" altLang="zh-CN" sz="2800" dirty="0"/>
          </a:p>
        </p:txBody>
      </p:sp>
      <p:sp>
        <p:nvSpPr>
          <p:cNvPr id="13" name="QB_6_AN.36_1#973d120b0.blank?vaa=1&amp;vcp=1&amp;pid=19867704d&amp;color=0,0,0&amp;vpa=20&amp;vtp=1&amp;vaab=1&amp;bbb=1"/>
          <p:cNvSpPr/>
          <p:nvPr/>
        </p:nvSpPr>
        <p:spPr>
          <a:xfrm>
            <a:off x="4920202" y="5366575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7_1#1f69e9edf?vaa=1&amp;vcp=1&amp;pid=19867704d&amp;color=0,0,0&amp;vtp=1&amp;vaab=1&amp;bt=1&amp;bbb=1"/>
          <p:cNvSpPr/>
          <p:nvPr/>
        </p:nvSpPr>
        <p:spPr>
          <a:xfrm>
            <a:off x="539496" y="1564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扮演；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男演员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女演员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有创造力的；创造性的→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magician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魔术师→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.魔法；戏法；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有魔力的；魔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美好地；漂亮地→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美丽的；漂亮的</a:t>
            </a:r>
            <a:endParaRPr lang="en-US" altLang="zh-CN" sz="2800" dirty="0"/>
          </a:p>
        </p:txBody>
      </p:sp>
      <p:sp>
        <p:nvSpPr>
          <p:cNvPr id="3" name="QB_6_AN.1_1#1f69e9edf.blank?vaa=1&amp;vcp=1&amp;pid=19867704d&amp;color=0,0,0&amp;vpa=21&amp;vtp=1&amp;vaab=1&amp;bbb=1"/>
          <p:cNvSpPr/>
          <p:nvPr/>
        </p:nvSpPr>
        <p:spPr>
          <a:xfrm>
            <a:off x="4942427" y="1533874"/>
            <a:ext cx="9683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actor</a:t>
            </a:r>
            <a:endParaRPr lang="en-US" altLang="zh-CN" sz="2800" dirty="0"/>
          </a:p>
        </p:txBody>
      </p:sp>
      <p:sp>
        <p:nvSpPr>
          <p:cNvPr id="4" name="QB_6_AN.2_1#1f69e9edf.blank?vaa=1&amp;vcp=1&amp;pid=19867704d&amp;color=0,0,0&amp;vpa=22&amp;vtp=1&amp;vaab=1&amp;bbb=1"/>
          <p:cNvSpPr/>
          <p:nvPr/>
        </p:nvSpPr>
        <p:spPr>
          <a:xfrm>
            <a:off x="8193628" y="1533874"/>
            <a:ext cx="1223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actress</a:t>
            </a:r>
            <a:endParaRPr lang="en-US" altLang="zh-CN" sz="2800" dirty="0"/>
          </a:p>
        </p:txBody>
      </p:sp>
      <p:sp>
        <p:nvSpPr>
          <p:cNvPr id="6" name="QB_6_AN.3_1#1f69e9edf.blank?vaa=1&amp;vcp=1&amp;pid=19867704d&amp;color=0,0,0&amp;vpa=23&amp;vtp=1&amp;vaab=1&amp;bbb=1"/>
          <p:cNvSpPr/>
          <p:nvPr/>
        </p:nvSpPr>
        <p:spPr>
          <a:xfrm>
            <a:off x="7041103" y="2181574"/>
            <a:ext cx="11049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create</a:t>
            </a:r>
            <a:endParaRPr lang="en-US" altLang="zh-CN" sz="2800" dirty="0"/>
          </a:p>
        </p:txBody>
      </p:sp>
      <p:sp>
        <p:nvSpPr>
          <p:cNvPr id="7" name="QB_6_AN.4_1#1f69e9edf.blank?vaa=1&amp;vcp=1&amp;pid=19867704d&amp;color=0,0,0&amp;vpa=24&amp;vtp=1&amp;vaab=1&amp;bbb=1"/>
          <p:cNvSpPr/>
          <p:nvPr/>
        </p:nvSpPr>
        <p:spPr>
          <a:xfrm>
            <a:off x="9979564" y="2168874"/>
            <a:ext cx="1598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creativity</a:t>
            </a:r>
            <a:endParaRPr lang="en-US" altLang="zh-CN" sz="2800" dirty="0"/>
          </a:p>
        </p:txBody>
      </p:sp>
      <p:sp>
        <p:nvSpPr>
          <p:cNvPr id="9" name="QB_6_AN.5_1#1f69e9edf.blank?vaa=1&amp;vcp=1&amp;pid=19867704d&amp;color=0,0,0&amp;vpa=25&amp;vtp=1&amp;vaab=1&amp;bbb=1"/>
          <p:cNvSpPr/>
          <p:nvPr/>
        </p:nvSpPr>
        <p:spPr>
          <a:xfrm>
            <a:off x="4529677" y="3464274"/>
            <a:ext cx="11255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magic</a:t>
            </a:r>
            <a:endParaRPr lang="en-US" altLang="zh-CN" sz="2800" dirty="0"/>
          </a:p>
        </p:txBody>
      </p:sp>
      <p:sp>
        <p:nvSpPr>
          <p:cNvPr id="11" name="QB_6_AN.46_1#1f69e9edf.blank?vaa=1&amp;vcp=1&amp;pid=19867704d&amp;color=0,0,0&amp;vpa=26&amp;vtp=1&amp;vaab=1&amp;bbb=1"/>
          <p:cNvSpPr/>
          <p:nvPr/>
        </p:nvSpPr>
        <p:spPr>
          <a:xfrm>
            <a:off x="6512464" y="4751419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3240</Words>
  <Application>Microsoft Office PowerPoint</Application>
  <PresentationFormat>宽屏</PresentationFormat>
  <Paragraphs>561</Paragraphs>
  <Slides>56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4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8</cp:revision>
  <dcterms:created xsi:type="dcterms:W3CDTF">2024-11-19T13:20:22Z</dcterms:created>
  <dcterms:modified xsi:type="dcterms:W3CDTF">2025-07-23T10:16:09Z</dcterms:modified>
  <cp:category/>
  <cp:contentStatus/>
</cp:coreProperties>
</file>