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4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2127885"/>
            <a:ext cx="6240780" cy="26015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44160" y="35140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89850" y="35140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12895" y="41554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90485" y="41554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73090" y="44564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1435" y="44538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1551940"/>
            <a:ext cx="6240780" cy="37534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32630" y="21043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40655" y="21139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塘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0370" y="20948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欣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赏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07765" y="30200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82185" y="30200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称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53885" y="30105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致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201160" y="39077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96305" y="39077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配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75350" y="47859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口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945515"/>
            <a:ext cx="6240780" cy="28663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774055" y="2213610"/>
            <a:ext cx="13100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自言自语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13455" y="2456180"/>
            <a:ext cx="12299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啊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10" name="图片 9" descr="2-4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6075" y="3603625"/>
            <a:ext cx="6245225" cy="667385"/>
          </a:xfrm>
          <a:prstGeom prst="rect">
            <a:avLst/>
          </a:prstGeom>
        </p:spPr>
      </p:pic>
      <p:pic>
        <p:nvPicPr>
          <p:cNvPr id="11" name="图片 10" descr="2-4-1_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6075" y="4608195"/>
            <a:ext cx="6245225" cy="130302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591685" y="5055235"/>
            <a:ext cx="14001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精美别致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182995" y="55156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抱怨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33615" y="5515610"/>
            <a:ext cx="12966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狮口逃生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55485" y="27673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298815" y="27387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25545" y="30257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8400" y="1490400"/>
            <a:ext cx="10969200" cy="4759200"/>
          </a:xfrm>
        </p:spPr>
        <p:txBody>
          <a:bodyPr/>
          <a:p>
            <a:endParaRPr lang="zh-CN" altLang="en-US"/>
          </a:p>
        </p:txBody>
      </p:sp>
      <p:pic>
        <p:nvPicPr>
          <p:cNvPr id="4" name="图片 3" descr="2-4-1_02"/>
          <p:cNvPicPr>
            <a:picLocks noChangeAspect="1"/>
          </p:cNvPicPr>
          <p:nvPr/>
        </p:nvPicPr>
        <p:blipFill>
          <a:blip r:embed="rId1"/>
          <a:srcRect t="-49056" b="49056"/>
          <a:stretch>
            <a:fillRect/>
          </a:stretch>
        </p:blipFill>
        <p:spPr>
          <a:xfrm>
            <a:off x="0" y="-2597150"/>
            <a:ext cx="5996940" cy="6858000"/>
          </a:xfrm>
          <a:prstGeom prst="rect">
            <a:avLst/>
          </a:prstGeom>
        </p:spPr>
      </p:pic>
      <p:pic>
        <p:nvPicPr>
          <p:cNvPr id="5" name="图片 4" descr="2-4-1_02"/>
          <p:cNvPicPr>
            <a:picLocks noChangeAspect="1"/>
          </p:cNvPicPr>
          <p:nvPr/>
        </p:nvPicPr>
        <p:blipFill>
          <a:blip r:embed="rId1"/>
          <a:srcRect t="50389"/>
          <a:stretch>
            <a:fillRect/>
          </a:stretch>
        </p:blipFill>
        <p:spPr>
          <a:xfrm>
            <a:off x="5877560" y="2976880"/>
            <a:ext cx="5996940" cy="340233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2511425" y="21894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1775" y="2745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85565" y="30302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扯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679065" y="24638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231390" y="27590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59990" y="33197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681845" y="4318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紧张害怕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852150" y="3905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狮口逃生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596890" y="5556250"/>
            <a:ext cx="64484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示例：我赞成第</a:t>
            </a:r>
            <a:r>
              <a:rPr lang="en-US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②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种。鹿角不只是好看，它也是鹿战斗时有力的武器；鹿腿虽然细长难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看，但正是因为细长，所以才能快速奔跑并穿越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灌木丛，躲避敌人的侵害。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(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提示：我们要学会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全面地看待事物。事物有长处，也有短处，不要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因为它的长处而忽略它的短处，也不要因为它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的短处而否定其长处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)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</Words>
  <Application>WPS 演示</Application>
  <PresentationFormat>宽屏</PresentationFormat>
  <Paragraphs>64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2025-02-06T13:55:45Z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