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sldIdLst>
    <p:sldId id="271" r:id="rId3"/>
    <p:sldId id="281" r:id="rId4"/>
    <p:sldId id="282" r:id="rId5"/>
    <p:sldId id="283" r:id="rId6"/>
    <p:sldId id="284" r:id="rId7"/>
    <p:sldId id="285" r:id="rId8"/>
    <p:sldId id="286" r:id="rId9"/>
    <p:sldId id="287" r:id="rId10"/>
  </p:sldIdLst>
  <p:sldSz cx="12192000" cy="6858000"/>
  <p:notesSz cx="6858000" cy="9144000"/>
  <p:custDataLst>
    <p:tags r:id="rId1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gs" Target="tags/tag63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9.png"/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tif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tif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3.tiff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4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132730" y="3648636"/>
            <a:ext cx="2723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二千六百零七万五千零四</a:t>
            </a:r>
            <a:endParaRPr lang="zh-CN" altLang="en-US" dirty="0"/>
          </a:p>
        </p:txBody>
      </p:sp>
      <p:pic>
        <p:nvPicPr>
          <p:cNvPr id="2" name="图片 1" descr="6-6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98830" y="1298575"/>
            <a:ext cx="10594340" cy="4014470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2246630" y="4144645"/>
            <a:ext cx="492760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0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809490" y="4144645"/>
            <a:ext cx="492760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0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372350" y="4144645"/>
            <a:ext cx="492760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0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935210" y="4144645"/>
            <a:ext cx="492760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0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145665" y="4744720"/>
            <a:ext cx="492760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0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809490" y="4744085"/>
            <a:ext cx="492760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6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372350" y="4744085"/>
            <a:ext cx="492760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0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9935210" y="4744085"/>
            <a:ext cx="492760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9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2" grpId="1"/>
      <p:bldP spid="3" grpId="0"/>
      <p:bldP spid="3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6-6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23925" y="1205230"/>
            <a:ext cx="10445115" cy="2677160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2174240" y="1810385"/>
            <a:ext cx="492760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</a:rPr>
              <a:t>&lt;</a:t>
            </a:r>
            <a:endParaRPr lang="en-US" altLang="zh-CN" sz="200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520055" y="1810385"/>
            <a:ext cx="492760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</a:rPr>
              <a:t>=</a:t>
            </a:r>
            <a:endParaRPr lang="en-US" altLang="zh-CN" sz="200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865870" y="1810385"/>
            <a:ext cx="492760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</a:rPr>
              <a:t>&lt;</a:t>
            </a:r>
            <a:endParaRPr lang="en-US" altLang="zh-CN" sz="200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482850" y="2575560"/>
            <a:ext cx="492760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</a:rPr>
              <a:t>&gt;</a:t>
            </a:r>
            <a:endParaRPr lang="en-US" altLang="zh-CN" sz="200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668645" y="2575560"/>
            <a:ext cx="492760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</a:rPr>
              <a:t>&gt;</a:t>
            </a:r>
            <a:endParaRPr lang="en-US" altLang="zh-CN" sz="200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9210675" y="2575560"/>
            <a:ext cx="492760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</a:rPr>
              <a:t>&lt;</a:t>
            </a:r>
            <a:endParaRPr lang="en-US" altLang="zh-CN" sz="200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520055" y="3340735"/>
            <a:ext cx="492760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</a:rPr>
              <a:t>&gt;</a:t>
            </a:r>
            <a:endParaRPr lang="en-US" altLang="zh-CN" sz="200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2" grpId="1"/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6-6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93445" y="1558290"/>
            <a:ext cx="10405110" cy="2756535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2594610" y="2158365"/>
            <a:ext cx="826135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1236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142865" y="2158365"/>
            <a:ext cx="826135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3663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691120" y="2158365"/>
            <a:ext cx="826135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4015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0239375" y="2158365"/>
            <a:ext cx="826135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424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48435" y="2641600"/>
            <a:ext cx="1282700" cy="11334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91305" y="2647315"/>
            <a:ext cx="1299210" cy="112776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95110" y="2559050"/>
            <a:ext cx="1355090" cy="111696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013825" y="2660650"/>
            <a:ext cx="1471930" cy="11506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2" grpId="1"/>
      <p:bldP spid="3" grpId="0"/>
      <p:bldP spid="3" grpId="1"/>
      <p:bldP spid="4" grpId="0"/>
      <p:bldP spid="4" grpId="1"/>
      <p:bldP spid="5" grpId="0"/>
      <p:bldP spid="5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6-6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70710" y="1019810"/>
            <a:ext cx="8519795" cy="5519420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8858250" y="2506345"/>
            <a:ext cx="826135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856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元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858250" y="3543300"/>
            <a:ext cx="1036320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1030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元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858250" y="4700270"/>
            <a:ext cx="1036320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1506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元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858250" y="5595620"/>
            <a:ext cx="1036320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1824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元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2" grpId="1"/>
      <p:bldP spid="3" grpId="0"/>
      <p:bldP spid="3" grpId="1"/>
      <p:bldP spid="4" grpId="0"/>
      <p:bldP spid="4" grpId="1"/>
      <p:bldP spid="5" grpId="0"/>
      <p:bldP spid="5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6-6-1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0870" y="1170305"/>
            <a:ext cx="10526395" cy="3297555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3334385" y="3192145"/>
            <a:ext cx="3435985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805×8=6440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（千克）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2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6-6-1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48005" y="1362710"/>
            <a:ext cx="10633075" cy="3522980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3261995" y="2955925"/>
            <a:ext cx="3435985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207×6+482=1724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（千克）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2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6-6-1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7670" y="1226820"/>
            <a:ext cx="10898505" cy="3578225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3261995" y="2955925"/>
            <a:ext cx="3435985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103×2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×2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=412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（千克）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2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6-6-1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74800" y="975360"/>
            <a:ext cx="9401175" cy="5170170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3406775" y="3072130"/>
            <a:ext cx="623570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7</a:t>
            </a:r>
            <a:endParaRPr 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606675" y="3777615"/>
            <a:ext cx="898525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1652</a:t>
            </a:r>
            <a:endParaRPr 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606675" y="4847590"/>
            <a:ext cx="898525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855</a:t>
            </a:r>
            <a:endParaRPr 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748405" y="4847590"/>
            <a:ext cx="898525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5</a:t>
            </a:r>
            <a:endParaRPr 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606675" y="5554345"/>
            <a:ext cx="898525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4275</a:t>
            </a:r>
            <a:endParaRPr 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018405" y="4966970"/>
            <a:ext cx="5957570" cy="82296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解析:859 与851的和等于2个855的和,857与853的和等于2个855的和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，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所以这5个数的和等于5个855的和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。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954270" y="3072130"/>
            <a:ext cx="5911215" cy="103886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解析:233与239的和等于2个236的和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，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234与238的和等于2个236的和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，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235与237的和等于2个236的和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。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所以这7个数的和等于7个236的和。</a:t>
            </a:r>
            <a:endParaRPr 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2" grpId="1"/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NTIwNDE2OGEyNTVlZDYyNGFhMWVkYzEzMzA2NWYzN2Y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258</Words>
  <Application>WPS 演示</Application>
  <PresentationFormat>宽屏</PresentationFormat>
  <Paragraphs>68</Paragraphs>
  <Slides>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8" baseType="lpstr">
      <vt:lpstr>Arial</vt:lpstr>
      <vt:lpstr>宋体</vt:lpstr>
      <vt:lpstr>Wingdings</vt:lpstr>
      <vt:lpstr>Wingdings</vt:lpstr>
      <vt:lpstr>Times New Roman</vt:lpstr>
      <vt:lpstr>黑体</vt:lpstr>
      <vt:lpstr>微软雅黑</vt:lpstr>
      <vt:lpstr>Arial Unicode MS</vt:lpstr>
      <vt:lpstr>Calibri</vt:lpstr>
      <vt:lpstr>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WPS_1700618520</cp:lastModifiedBy>
  <cp:revision>186</cp:revision>
  <dcterms:created xsi:type="dcterms:W3CDTF">2019-06-19T02:08:00Z</dcterms:created>
  <dcterms:modified xsi:type="dcterms:W3CDTF">2024-09-02T07:38:39Z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2052-12.1.0.17857</vt:lpwstr>
  </property>
  <property fmtid="{D5CDD505-2E9C-101B-9397-08002B2CF9AE}" pid="3" name="ICV">
    <vt:lpwstr>D1801AA5A079404088F6F03E50A0CCC0_13</vt:lpwstr>
  </property>
</Properties>
</file>