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ECDA17-8F39-059A-6D5E-208E6423CF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350BA29-2F5C-7F00-DE03-DCB96367D9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62E5F8-0EE0-9A09-8946-414B20C2E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D09-2ECD-4CFF-A595-20EA2369DD4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2AB611-85EE-4641-0CAD-A3DD31DF9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FFE4B61-00C1-8AFF-F874-5172E5B8E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147-66A2-4021-A4A3-7811D3C5FC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556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1A2161-7A00-68D3-A79A-3B4CF4FAF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1960D49-1A9E-5EF8-9B26-B3DEF72F3D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C2C523-D9F0-963C-83F7-DD6CBC794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D09-2ECD-4CFF-A595-20EA2369DD4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FDCE11-6EA1-88BE-E800-5378A1135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32D683-8A85-9578-8C41-C7AD8C9C8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147-66A2-4021-A4A3-7811D3C5FC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660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C3E9A0D-F65D-349F-9EA1-93A9EB6250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A057B64-4934-0916-10AF-B8F5D7989F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E35A9F-4012-9CFC-3D10-29703918D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D09-2ECD-4CFF-A595-20EA2369DD4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D5C67C-FEF1-A19B-CD93-1B746AD93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C1563AE-EFF7-8BAF-E1B4-F26D417BF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147-66A2-4021-A4A3-7811D3C5FC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113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9D777-BED3-2B1B-EDE8-4A1EF9ED3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C36C714-04CC-4416-E26B-6A97507B1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9789B0-2EBB-A9DA-03F6-8B837E669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D09-2ECD-4CFF-A595-20EA2369DD4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5137F6A-45DF-CCEA-F1FA-63DB1AB01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FF348A-21CE-FF02-F8B5-8218C5A83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147-66A2-4021-A4A3-7811D3C5FC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304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F9EDC-62A7-4150-1F56-325A424F2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3F1EE0-E507-6619-A23E-96F3B789FE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3ED4571-EC2E-EAC8-97F8-EEB3B82D0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D09-2ECD-4CFF-A595-20EA2369DD4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DF8710-E941-E2A9-30A5-A7759FE73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910EC3-91A0-250B-3983-9BBCF07CA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147-66A2-4021-A4A3-7811D3C5FC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276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67E6BF-5DEE-F085-191E-A0C18FCAA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C8D42EA-BB1E-EBC2-C87D-95B8ABEBB8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F62EA58-4D3C-D879-8EF8-F5A3D6EC5A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15D23D5-4B23-E143-F099-7130316E7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D09-2ECD-4CFF-A595-20EA2369DD4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E38B26A-2041-65DE-49F0-6846551A7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0425DC3-3DFB-DD01-B386-187021982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147-66A2-4021-A4A3-7811D3C5FC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764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FCEB2B-39C1-9941-04BF-7B6B9A275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559CE2F-7DB6-5469-6B64-6893C05EA8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41AF0C9-B575-EC65-1B03-3E928134CE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C63AC75-A700-858F-47C3-B2D4EA9688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931F05C-60A4-BC2F-CECF-7A417139C9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4C51138-272E-46EF-032C-A2A5F4BD6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D09-2ECD-4CFF-A595-20EA2369DD4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F712158-57DF-1284-A9FD-4183D7916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F2ABC61-4512-754E-81BF-F97DDE42B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147-66A2-4021-A4A3-7811D3C5FC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24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FC6EFE-645C-605F-079B-87700D56F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E44D049-8ECF-D660-DEF1-1EF090A83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D09-2ECD-4CFF-A595-20EA2369DD4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53F91D1-317D-84F9-A702-F9075B6E1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7D958A2-55AB-9825-19B6-3B8B2A01F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147-66A2-4021-A4A3-7811D3C5FC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633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148FB4A-A1D2-0FB6-BCF8-3E69740E3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D09-2ECD-4CFF-A595-20EA2369DD4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A90AEFA-6495-188B-10C0-A21B93B6A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939E0A4-410B-1943-7577-E5DBE3E6E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147-66A2-4021-A4A3-7811D3C5FC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165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FF3B5D-41D8-B1F3-1A5F-7237D9C6D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1B3C04-7E8C-91F3-CE96-D45026F475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39522E7-8F0A-BD55-4337-250CC851D9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BD04AB4-92C0-C57F-3E75-9EE8FBE50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D09-2ECD-4CFF-A595-20EA2369DD4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79523C5-C56D-BBB0-EF86-9F20037DA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D5F77E8-C9AA-E18A-4D1B-1376B5A0E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147-66A2-4021-A4A3-7811D3C5FC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729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A80054-7A2C-CFD5-9CF6-FF63C2E8A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5D26492-9503-31E9-D8F4-DDF4C4350A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83957E0-84BA-BB9E-6571-DCCB8348D5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D49B840-7EC2-245F-BA3A-B4C056E04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3BD09-2ECD-4CFF-A595-20EA2369DD4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670875C-84AF-0AE5-FFFD-7BA2AE4F1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32E2959-D465-9FFE-ACFB-23BF550D3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98147-66A2-4021-A4A3-7811D3C5FC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200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76CBFA2-0C99-5BC2-E150-745A083CB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A23C16F-DD77-5E21-BEEA-B9B7BB4C39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E46331-21FE-9980-F3B5-0C068680F9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3BD09-2ECD-4CFF-A595-20EA2369DD49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C8E58C-E345-37BB-022B-C27831C0E1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A7FB59-EAC8-0DAF-4FFA-EB0E79BD24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98147-66A2-4021-A4A3-7811D3C5FC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548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ADF50A-BB21-BF63-FD8E-D5583646F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26C5761-FE56-F302-774C-651378DC67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49" y="1846104"/>
            <a:ext cx="9829702" cy="3354546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C2840E1-60F2-82F6-0EC6-3597F27D6A99}"/>
              </a:ext>
            </a:extLst>
          </p:cNvPr>
          <p:cNvSpPr txBox="1"/>
          <p:nvPr/>
        </p:nvSpPr>
        <p:spPr>
          <a:xfrm>
            <a:off x="9471606" y="4242256"/>
            <a:ext cx="895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B484842-6A3A-E05C-B753-3E44E82F8138}"/>
              </a:ext>
            </a:extLst>
          </p:cNvPr>
          <p:cNvSpPr txBox="1"/>
          <p:nvPr/>
        </p:nvSpPr>
        <p:spPr>
          <a:xfrm>
            <a:off x="5325056" y="4242256"/>
            <a:ext cx="895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743B2F1-4123-FB04-AEBE-A1C530D52DA1}"/>
              </a:ext>
            </a:extLst>
          </p:cNvPr>
          <p:cNvSpPr txBox="1"/>
          <p:nvPr/>
        </p:nvSpPr>
        <p:spPr>
          <a:xfrm>
            <a:off x="7642806" y="4251295"/>
            <a:ext cx="895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84C8D1D-6648-B9F4-F503-7C0E24E94969}"/>
              </a:ext>
            </a:extLst>
          </p:cNvPr>
          <p:cNvSpPr txBox="1"/>
          <p:nvPr/>
        </p:nvSpPr>
        <p:spPr>
          <a:xfrm>
            <a:off x="3619075" y="4694163"/>
            <a:ext cx="895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74C8591-1DE4-EC84-1030-27EC5A95D914}"/>
              </a:ext>
            </a:extLst>
          </p:cNvPr>
          <p:cNvSpPr txBox="1"/>
          <p:nvPr/>
        </p:nvSpPr>
        <p:spPr>
          <a:xfrm>
            <a:off x="5314525" y="4700513"/>
            <a:ext cx="895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D65ED21-B8B2-6A5D-1C4B-915A554077EC}"/>
              </a:ext>
            </a:extLst>
          </p:cNvPr>
          <p:cNvSpPr txBox="1"/>
          <p:nvPr/>
        </p:nvSpPr>
        <p:spPr>
          <a:xfrm>
            <a:off x="7649156" y="4699787"/>
            <a:ext cx="895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437DE9C-7F64-B68F-A9FB-ABCE35C5B840}"/>
              </a:ext>
            </a:extLst>
          </p:cNvPr>
          <p:cNvSpPr txBox="1"/>
          <p:nvPr/>
        </p:nvSpPr>
        <p:spPr>
          <a:xfrm>
            <a:off x="3480381" y="4238595"/>
            <a:ext cx="895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78434D5-3380-0076-29BA-92DDA4522E76}"/>
              </a:ext>
            </a:extLst>
          </p:cNvPr>
          <p:cNvSpPr txBox="1"/>
          <p:nvPr/>
        </p:nvSpPr>
        <p:spPr>
          <a:xfrm>
            <a:off x="9361753" y="4702403"/>
            <a:ext cx="895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810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3BA27C-BA5E-9B50-7F0F-BCD94950B2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B2F4756-ED9F-D1E2-8723-1DC791571B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EAF1333-7134-A3DF-1DD1-A895FD7488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925" y="1883632"/>
            <a:ext cx="9764150" cy="274466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F198730-D830-1660-CA90-7905DF3A5419}"/>
              </a:ext>
            </a:extLst>
          </p:cNvPr>
          <p:cNvSpPr txBox="1"/>
          <p:nvPr/>
        </p:nvSpPr>
        <p:spPr>
          <a:xfrm>
            <a:off x="2889250" y="2316163"/>
            <a:ext cx="67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13D9CB2-D058-49A4-7843-399A1F64EAF2}"/>
              </a:ext>
            </a:extLst>
          </p:cNvPr>
          <p:cNvSpPr txBox="1"/>
          <p:nvPr/>
        </p:nvSpPr>
        <p:spPr>
          <a:xfrm>
            <a:off x="2965450" y="2766125"/>
            <a:ext cx="67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DAF321-5B0F-A9A2-2634-0E77370CFF0A}"/>
              </a:ext>
            </a:extLst>
          </p:cNvPr>
          <p:cNvSpPr txBox="1"/>
          <p:nvPr/>
        </p:nvSpPr>
        <p:spPr>
          <a:xfrm>
            <a:off x="3117850" y="3230902"/>
            <a:ext cx="67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708EFAA-6E3E-365F-D490-FC36681EC8A8}"/>
              </a:ext>
            </a:extLst>
          </p:cNvPr>
          <p:cNvSpPr txBox="1"/>
          <p:nvPr/>
        </p:nvSpPr>
        <p:spPr>
          <a:xfrm>
            <a:off x="4870450" y="2303463"/>
            <a:ext cx="67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B0C91F1-83E6-7C27-8B2D-51ECEBF3BDDB}"/>
              </a:ext>
            </a:extLst>
          </p:cNvPr>
          <p:cNvSpPr txBox="1"/>
          <p:nvPr/>
        </p:nvSpPr>
        <p:spPr>
          <a:xfrm>
            <a:off x="5022850" y="2772475"/>
            <a:ext cx="67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6F5B08A-E37A-F44A-66A7-60769701DF4E}"/>
              </a:ext>
            </a:extLst>
          </p:cNvPr>
          <p:cNvSpPr txBox="1"/>
          <p:nvPr/>
        </p:nvSpPr>
        <p:spPr>
          <a:xfrm>
            <a:off x="5156200" y="3245610"/>
            <a:ext cx="67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21737D3-7FA4-9C75-A76C-55E8B1A097D2}"/>
              </a:ext>
            </a:extLst>
          </p:cNvPr>
          <p:cNvSpPr txBox="1"/>
          <p:nvPr/>
        </p:nvSpPr>
        <p:spPr>
          <a:xfrm>
            <a:off x="6997700" y="2309813"/>
            <a:ext cx="67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2079D2B-9374-4B0E-AF3F-CF3E06467FD7}"/>
              </a:ext>
            </a:extLst>
          </p:cNvPr>
          <p:cNvSpPr txBox="1"/>
          <p:nvPr/>
        </p:nvSpPr>
        <p:spPr>
          <a:xfrm>
            <a:off x="7172325" y="2766125"/>
            <a:ext cx="67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5FC6630-8CAF-B24C-C7CF-A771B4374293}"/>
              </a:ext>
            </a:extLst>
          </p:cNvPr>
          <p:cNvSpPr txBox="1"/>
          <p:nvPr/>
        </p:nvSpPr>
        <p:spPr>
          <a:xfrm>
            <a:off x="7321550" y="3235661"/>
            <a:ext cx="93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CF811B3-5FB6-217F-820F-48B58AC86AA6}"/>
              </a:ext>
            </a:extLst>
          </p:cNvPr>
          <p:cNvSpPr txBox="1"/>
          <p:nvPr/>
        </p:nvSpPr>
        <p:spPr>
          <a:xfrm>
            <a:off x="9175750" y="2316163"/>
            <a:ext cx="673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1BAF282-8687-2665-2F7F-B6B6AA4AAA41}"/>
              </a:ext>
            </a:extLst>
          </p:cNvPr>
          <p:cNvSpPr txBox="1"/>
          <p:nvPr/>
        </p:nvSpPr>
        <p:spPr>
          <a:xfrm>
            <a:off x="9337674" y="2748023"/>
            <a:ext cx="866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B9700BC-777F-11CF-2AAD-B993F94A78D0}"/>
              </a:ext>
            </a:extLst>
          </p:cNvPr>
          <p:cNvSpPr txBox="1"/>
          <p:nvPr/>
        </p:nvSpPr>
        <p:spPr>
          <a:xfrm>
            <a:off x="9466262" y="3201928"/>
            <a:ext cx="866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292A8C0-2614-F110-A6C5-F724416A10EB}"/>
              </a:ext>
            </a:extLst>
          </p:cNvPr>
          <p:cNvSpPr txBox="1"/>
          <p:nvPr/>
        </p:nvSpPr>
        <p:spPr>
          <a:xfrm>
            <a:off x="9115424" y="4169602"/>
            <a:ext cx="866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几个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714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6CA98D-88B9-21EB-5486-CCCD1B1E5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C3607AC-3D81-7762-C98C-B0B1771755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666" y="2220611"/>
            <a:ext cx="9732667" cy="241677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617AFC4-F781-5E91-8706-EA92AC62C97C}"/>
              </a:ext>
            </a:extLst>
          </p:cNvPr>
          <p:cNvSpPr txBox="1"/>
          <p:nvPr/>
        </p:nvSpPr>
        <p:spPr>
          <a:xfrm>
            <a:off x="5403850" y="4152900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ACCA23-8470-AD97-2A3E-BF8DFFCC93E6}"/>
              </a:ext>
            </a:extLst>
          </p:cNvPr>
          <p:cNvSpPr txBox="1"/>
          <p:nvPr/>
        </p:nvSpPr>
        <p:spPr>
          <a:xfrm>
            <a:off x="8191500" y="4152900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186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039067-1ED9-F93A-F3C7-696889ED6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039A447-A712-C17D-A07F-F21AA09B14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257" y="1581150"/>
            <a:ext cx="9135496" cy="390525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A29CAE9-6B45-A05C-CBB6-A95FA8098072}"/>
              </a:ext>
            </a:extLst>
          </p:cNvPr>
          <p:cNvSpPr txBox="1"/>
          <p:nvPr/>
        </p:nvSpPr>
        <p:spPr>
          <a:xfrm>
            <a:off x="2393950" y="3251200"/>
            <a:ext cx="4438650" cy="92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50" eaLnBrk="0">
              <a:lnSpc>
                <a:spcPct val="91000"/>
              </a:lnSpc>
              <a:spcBef>
                <a:spcPts val="355"/>
              </a:spcBef>
              <a:spcAft>
                <a:spcPts val="0"/>
              </a:spcAft>
            </a:pP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240÷3=80(</a:t>
            </a:r>
            <a:r>
              <a:rPr lang="zh-CN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  240÷4=60(</a:t>
            </a:r>
            <a:r>
              <a:rPr lang="zh-CN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1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80-60=20(</a:t>
            </a:r>
            <a:r>
              <a:rPr lang="zh-CN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1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spc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0DE1EA-B348-1782-4D14-F3D73FD6313E}"/>
              </a:ext>
            </a:extLst>
          </p:cNvPr>
          <p:cNvSpPr txBox="1"/>
          <p:nvPr/>
        </p:nvSpPr>
        <p:spPr>
          <a:xfrm>
            <a:off x="2393950" y="4028285"/>
            <a:ext cx="5549900" cy="202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265" marR="9525" indent="-329565" eaLnBrk="0">
              <a:lnSpc>
                <a:spcPct val="107000"/>
              </a:lnSpc>
              <a:spcBef>
                <a:spcPts val="325"/>
              </a:spcBef>
            </a:pP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楷体" panose="02010609060101010101" pitchFamily="49" charset="-122"/>
              </a:rPr>
              <a:t>解析：原来平均每箱牛奶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楷体" panose="02010609060101010101" pitchFamily="49" charset="-122"/>
              </a:rPr>
              <a:t>240÷3=80(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楷体" panose="02010609060101010101" pitchFamily="49" charset="-122"/>
              </a:rPr>
              <a:t>元</a:t>
            </a:r>
            <a:r>
              <a:rPr lang="en-US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楷体" panose="02010609060101010101" pitchFamily="49" charset="-122"/>
              </a:rPr>
              <a:t>),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楷体" panose="02010609060101010101" pitchFamily="49" charset="-122"/>
              </a:rPr>
              <a:t>进行</a:t>
            </a:r>
            <a:r>
              <a:rPr lang="zh-CN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楷体" panose="02010609060101010101" pitchFamily="49" charset="-122"/>
              </a:rPr>
              <a:t>促销活动时，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楷体" panose="02010609060101010101" pitchFamily="49" charset="-122"/>
              </a:rPr>
              <a:t>240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楷体" panose="02010609060101010101" pitchFamily="49" charset="-122"/>
              </a:rPr>
              <a:t>元可以买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楷体" panose="02010609060101010101" pitchFamily="49" charset="-122"/>
              </a:rPr>
              <a:t>箱，平均每箱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牛奶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240÷4=60(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),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平均每箱牛奶比原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来便宜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80-60=20(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zh-CN" sz="2000" spc="10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42265" marR="9525" indent="-329565" eaLnBrk="0">
              <a:lnSpc>
                <a:spcPct val="107000"/>
              </a:lnSpc>
              <a:spcBef>
                <a:spcPts val="325"/>
              </a:spcBef>
              <a:spcAft>
                <a:spcPts val="0"/>
              </a:spcAft>
            </a:pPr>
            <a:endParaRPr lang="zh-CN" altLang="zh-CN" sz="180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207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81</Words>
  <Application>Microsoft Office PowerPoint</Application>
  <PresentationFormat>宽屏</PresentationFormat>
  <Paragraphs>25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等线</vt:lpstr>
      <vt:lpstr>等线 Light</vt:lpstr>
      <vt:lpstr>楷体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4</cp:revision>
  <dcterms:created xsi:type="dcterms:W3CDTF">2025-02-02T03:29:30Z</dcterms:created>
  <dcterms:modified xsi:type="dcterms:W3CDTF">2025-02-02T03:51:33Z</dcterms:modified>
</cp:coreProperties>
</file>