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7505" y="772160"/>
            <a:ext cx="8681085" cy="5843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13555" y="3553460"/>
            <a:ext cx="1299845" cy="372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4.56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60590" y="3218815"/>
            <a:ext cx="1284605" cy="4019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15300" y="2879090"/>
            <a:ext cx="14160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376.8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43620" y="253015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67145" y="5544185"/>
            <a:ext cx="3164205" cy="1071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4=12.56(cm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(4+7)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2=22(cm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22-12.56=9.44(cm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01570" y="5544820"/>
            <a:ext cx="3558540" cy="10712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2=39.25(m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2=20(m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39.25-20=19.25(m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360" y="1313815"/>
            <a:ext cx="10636250" cy="21151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04645" y="2546350"/>
            <a:ext cx="3646170" cy="16135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(5-4)=10(cm)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10=40(cm)          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10=50(cm) (40+50)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2=2250(cm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825" y="1313815"/>
            <a:ext cx="10407015" cy="24606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64325" y="2948305"/>
            <a:ext cx="31070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(20+2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2)=75.36(m)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4185" y="2948305"/>
            <a:ext cx="4010025" cy="8261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²-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138.16(m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1540" y="1128395"/>
            <a:ext cx="10570210" cy="3146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930400" y="3044825"/>
                <a:ext cx="4153535" cy="15017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18.84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2=3(cm)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=28.26(cm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28.26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3=9.42(cm)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9.42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×2+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18.84=23.55(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cm) 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0400" y="3044825"/>
                <a:ext cx="4153535" cy="1501775"/>
              </a:xfrm>
              <a:prstGeom prst="rect">
                <a:avLst/>
              </a:prstGeom>
              <a:blipFill rotWithShape="1">
                <a:blip r:embed="rId2"/>
                <a:stretch>
                  <a:fillRect b="-244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</Words>
  <Application>WPS 演示</Application>
  <PresentationFormat>宽屏</PresentationFormat>
  <Paragraphs>29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2025-02-12T10:38:54Z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