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9" r:id="rId3"/>
    <p:sldId id="271" r:id="rId5"/>
    <p:sldId id="272" r:id="rId6"/>
    <p:sldId id="273" r:id="rId7"/>
    <p:sldId id="274" r:id="rId8"/>
    <p:sldId id="275" r:id="rId9"/>
    <p:sldId id="276" r:id="rId10"/>
    <p:sldId id="277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语文四年级 上册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1_00"/>
          <p:cNvPicPr>
            <a:picLocks noChangeAspect="1"/>
          </p:cNvPicPr>
          <p:nvPr/>
        </p:nvPicPr>
        <p:blipFill>
          <a:blip r:embed="rId1"/>
          <a:srcRect t="1602" r="2788"/>
          <a:stretch>
            <a:fillRect/>
          </a:stretch>
        </p:blipFill>
        <p:spPr>
          <a:xfrm>
            <a:off x="202565" y="1068705"/>
            <a:ext cx="11786870" cy="41370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65680" y="4018280"/>
            <a:ext cx="682625" cy="6489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7695" y="3957955"/>
            <a:ext cx="682625" cy="6489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31070" y="3957955"/>
            <a:ext cx="682625" cy="6489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80790" y="4556760"/>
            <a:ext cx="682625" cy="6489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76670" y="4606925"/>
            <a:ext cx="682625" cy="6489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99420" y="4606925"/>
            <a:ext cx="682625" cy="6489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78585"/>
            <a:ext cx="11458575" cy="36760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45785" y="2078990"/>
            <a:ext cx="1431925" cy="4273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潮水逐渐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40965" y="2673350"/>
            <a:ext cx="84645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堤岸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7540" y="3215005"/>
            <a:ext cx="826135" cy="4273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滚滚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86905" y="3215005"/>
            <a:ext cx="786130" cy="4273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犹如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5785" y="3841750"/>
            <a:ext cx="1431925" cy="3778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山崩地裂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76510" y="3792220"/>
            <a:ext cx="734695" cy="42735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震耳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" y="955040"/>
            <a:ext cx="11170920" cy="53714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18385" y="1679575"/>
            <a:ext cx="414020" cy="44323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东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81375" y="1679575"/>
            <a:ext cx="442595" cy="44323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望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33110" y="1679575"/>
            <a:ext cx="52514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卷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82130" y="1679575"/>
            <a:ext cx="45529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地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21395" y="1679575"/>
            <a:ext cx="52514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人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15170" y="1679575"/>
            <a:ext cx="52514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声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98980" y="2267585"/>
            <a:ext cx="497205" cy="4159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山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4885" y="2267585"/>
            <a:ext cx="52514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海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33110" y="2267585"/>
            <a:ext cx="52514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滚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2130" y="2267585"/>
            <a:ext cx="52514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动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21395" y="2296160"/>
            <a:ext cx="52514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风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25330" y="2267585"/>
            <a:ext cx="52514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号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96835" y="3136265"/>
            <a:ext cx="81216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③④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98980" y="3691890"/>
            <a:ext cx="1102995" cy="34607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②⑤⑥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06385" y="4230370"/>
            <a:ext cx="449580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⑤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64960" y="5796915"/>
            <a:ext cx="489585" cy="3873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" y="1327150"/>
            <a:ext cx="11616055" cy="30810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863590" y="1964055"/>
            <a:ext cx="1093470" cy="4584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潮来前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83040" y="1964055"/>
            <a:ext cx="1442085" cy="47053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风平浪静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66130" y="2856230"/>
            <a:ext cx="1090930" cy="44323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潮来时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83040" y="3696970"/>
            <a:ext cx="1386205" cy="4286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Arial" panose="020B0604020202020204" pitchFamily="34" charset="0"/>
              </a:rPr>
              <a:t>余波汹涌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85" y="885825"/>
            <a:ext cx="11602720" cy="50863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77505" y="1890395"/>
            <a:ext cx="2406650" cy="487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潮来时的声音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7905" y="2917190"/>
            <a:ext cx="3839210" cy="5111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鼓手用力地敲击着大鼓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60050" y="3428365"/>
            <a:ext cx="492125" cy="4362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779780"/>
            <a:ext cx="9848850" cy="5941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85075" y="1902460"/>
            <a:ext cx="2127250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好像闷雷滚动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93655" y="5831205"/>
            <a:ext cx="416560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" y="930910"/>
            <a:ext cx="11775440" cy="52139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95365" y="1433195"/>
            <a:ext cx="526415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8940" y="2015490"/>
            <a:ext cx="7449820" cy="3238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观潮的人群从四面八方涌来， 他们翘首以待，都想一睹浪潮风采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9710" y="3004820"/>
            <a:ext cx="1557655" cy="424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一条白线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7045" y="2992120"/>
            <a:ext cx="1721485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高高的水墙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9380" y="3505200"/>
            <a:ext cx="3179445" cy="424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气势非凡、雄伟壮观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22185" y="5615305"/>
            <a:ext cx="751840" cy="7346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4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</Words>
  <Application>WPS 演示</Application>
  <PresentationFormat>宽屏</PresentationFormat>
  <Paragraphs>96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169</cp:revision>
  <dcterms:created xsi:type="dcterms:W3CDTF">2019-06-19T02:08:00Z</dcterms:created>
  <dcterms:modified xsi:type="dcterms:W3CDTF">2024-08-23T06:57:15Z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272F86989F93457C8AC83884E811A0D9_13</vt:lpwstr>
  </property>
</Properties>
</file>