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DCC364-4C8B-C6CF-76DA-0CB90BB055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8443AEE-BECA-9565-9CBB-02A58A7CA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277F2E-27D0-3724-25D9-870A92C61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847D70-F7A3-5711-DC96-D1B33A396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93671E-1E21-7465-5254-DA8A3C328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7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4740CF-30BE-6244-0FC7-E15A13FE7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26414C-01C2-1E5C-4610-48290A10D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41DE9C-C5E2-A585-E596-D8E42FCB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4784C4-8204-3283-0B29-5A46B9EED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7DC3C2-BA78-F2ED-89F2-6054A0A2A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288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D285BCB-DE60-A696-2C36-B0D9BC8F99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FC1A99-D443-71C4-3ABA-ED9F6A2CD9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163473-BDCC-0F27-0EA5-B1EC8D7F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0CE999-15AF-7E92-0C24-DF0855652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3E1C06-7021-C4C7-297F-DAF07017D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2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B0F73D-9FC3-F27B-2A51-0D12C42B3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735F92-C0B4-7244-C7F9-E3F11839C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01E9A8-5091-B446-5B29-402FEF653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BA3AF1-20F3-1B8F-98AF-E9C0CCF8E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4D248D-9ED2-CF0A-FAF3-32562B40C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94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77721C-33D6-7119-CD96-E0B5FFB8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B8FADB-E492-AA67-8963-E222A3522A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605B9C-D642-4530-578F-DB8B2498A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F1FF2C-C576-99AE-2CD8-30CE4244E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BED6E0-48BC-8CDE-18D7-51973DC53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30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671F06-037B-C3B1-1B2B-BA10C48F7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2E62DC9-2987-624A-6F5B-3D7CE688EC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820057-652D-D9E6-91FE-A0B87E24E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0AD655-1997-BE2F-28FC-03736F03E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7CCDCD-FB2B-37B4-084B-85F7DA462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68CF6-8E2A-EDFF-2F1B-EF4232307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51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E679A0-D587-7517-360E-620A36FA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F11BBF-3A48-B009-55C0-8799FD440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0D6C233-B228-7FEA-B4F3-570254D43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A53CCF6-8DE7-D9F3-89DC-1542C85882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2B0F644-9D4C-9AC4-3B97-48AEADC703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4568B28-CD8F-01B8-D219-A638992C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4BD2462-366F-AF2F-F061-01F42A471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36CF4E-8626-31F6-DB89-D25EED900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373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D209ED-0F7D-7ED8-9BA0-A5A6734DE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1046F5-A2D1-0AAB-4674-043CC86DA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635CF69-AAE1-DDAF-9A7D-CC7F49104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C997A09-07C7-86D1-A9A1-A09D026C6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80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5882113-D8BA-9552-F648-F05851638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3FAA240-B905-7894-FB43-2B01C2514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7D1FA93-D889-3446-9F84-344F785B9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4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60C795-90F1-3124-82E0-679C27368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403C0C1-05C5-818B-06E7-DB572DEBE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238055-4E00-6F56-9F8A-67F2D882C8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C5504EC-39E1-C99F-321D-B352B5E12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E7E46E-872E-9305-DE6F-A67CBA9D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9ADADE-BDEA-23BB-7F91-074FF1977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025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CC7E13-270F-BA07-9A2D-659682C93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09DDAE-D314-DBC5-BF87-1F3E64FFE6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0313ABB-4FE7-92B0-1F72-16535082BF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C98314-CE31-9B52-99F2-D6AAF33C1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15001D-E75C-D994-EA9E-54DF4DBD2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8783E8-9B1C-4856-8DE8-F759A8EC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35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DC6F20-8E91-4984-5863-22C408F51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890AE0-E2AC-490B-DE89-7A99841C3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982C0B-3AB3-844A-56F9-50A086F29A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7DF34-0C30-46D7-A6CA-47101644E300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27DDBBF-E194-DD0F-8E89-E458397FB0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C441DD-7E13-BB28-2A94-542496D8DB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AD93C-1A58-4556-A3D6-CC1E4575D9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71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1CF0EA-AA1C-42E4-DBEF-F81B6D5CC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C448D93-CCB0-56D8-E3A8-265DA4EBD3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004" y="1506792"/>
            <a:ext cx="9636192" cy="29509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4243681-18E6-A759-1694-B201D52CB3FF}"/>
              </a:ext>
            </a:extLst>
          </p:cNvPr>
          <p:cNvSpPr txBox="1"/>
          <p:nvPr/>
        </p:nvSpPr>
        <p:spPr>
          <a:xfrm>
            <a:off x="6254750" y="3536950"/>
            <a:ext cx="5302250" cy="603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76000"/>
              </a:lnSpc>
              <a:spcBef>
                <a:spcPts val="260"/>
              </a:spcBef>
            </a:pP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5.024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5.042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5.20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5.240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5.402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5.420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9D9BD6-0B00-98CA-4E6B-3492FD48E6DB}"/>
              </a:ext>
            </a:extLst>
          </p:cNvPr>
          <p:cNvSpPr txBox="1"/>
          <p:nvPr/>
        </p:nvSpPr>
        <p:spPr>
          <a:xfrm>
            <a:off x="6200041" y="3954042"/>
            <a:ext cx="498405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0.245</a:t>
            </a:r>
            <a:r>
              <a:rPr lang="en-US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0.254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0.425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0.452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0.524</a:t>
            </a:r>
            <a:r>
              <a:rPr lang="en-US" altLang="zh-CN" sz="2000" spc="-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0.542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489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2C9636-0982-8754-F6E3-FB87B5D78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241D2EE-24C3-2F5B-F2BD-65F99A6417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3CF8FED-1265-6F2D-1E9F-B41F8675B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58" y="1435354"/>
            <a:ext cx="8180683" cy="330174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F301D52-4C6A-9B43-A8BA-A2CD68F3097A}"/>
              </a:ext>
            </a:extLst>
          </p:cNvPr>
          <p:cNvSpPr txBox="1"/>
          <p:nvPr/>
        </p:nvSpPr>
        <p:spPr>
          <a:xfrm>
            <a:off x="3778250" y="2228850"/>
            <a:ext cx="920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D4FAA6-FEBE-8487-9C09-23B8BEFCB317}"/>
              </a:ext>
            </a:extLst>
          </p:cNvPr>
          <p:cNvSpPr txBox="1"/>
          <p:nvPr/>
        </p:nvSpPr>
        <p:spPr>
          <a:xfrm>
            <a:off x="5187949" y="2648010"/>
            <a:ext cx="920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2B07C2-CD66-9567-7B20-A418F5988FBB}"/>
              </a:ext>
            </a:extLst>
          </p:cNvPr>
          <p:cNvSpPr txBox="1"/>
          <p:nvPr/>
        </p:nvSpPr>
        <p:spPr>
          <a:xfrm>
            <a:off x="4006849" y="3890649"/>
            <a:ext cx="920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3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950783-B510-7ADB-C459-7FC9360A8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0067F4E-D503-DFA5-EB34-00A441011B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253" y="1584230"/>
            <a:ext cx="9109719" cy="337512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E06A275-1A22-C35E-A380-6B0FC3458F67}"/>
              </a:ext>
            </a:extLst>
          </p:cNvPr>
          <p:cNvSpPr txBox="1"/>
          <p:nvPr/>
        </p:nvSpPr>
        <p:spPr>
          <a:xfrm>
            <a:off x="2002412" y="2148611"/>
            <a:ext cx="4330700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540"/>
              </a:spcBef>
            </a:pP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2×2×3=12(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40005" indent="-342265" eaLnBrk="0">
              <a:lnSpc>
                <a:spcPct val="107000"/>
              </a:lnSpc>
              <a:spcBef>
                <a:spcPts val="315"/>
              </a:spcBef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解析：从乐乐家到书店有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条路线，从书店到体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育馆有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条路线，那么从乐乐家经过书店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到体育馆共有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2×2=4(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路线，再从体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育馆到学校，有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条路线，所以从乐乐家经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过书店，再经过体育馆到学校，共有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4×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3=12(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条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路线。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493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47568A-C263-EAD7-5D9D-BCEA0F646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FBBC753-3DD5-0CAD-012C-00C41D1F4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545" y="1671638"/>
            <a:ext cx="8646910" cy="30941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7599791-7B8E-88AD-8BAB-213D2BF70B78}"/>
              </a:ext>
            </a:extLst>
          </p:cNvPr>
          <p:cNvSpPr txBox="1"/>
          <p:nvPr/>
        </p:nvSpPr>
        <p:spPr>
          <a:xfrm>
            <a:off x="6477000" y="2457450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402E30-318D-D18A-1535-413D1814001A}"/>
              </a:ext>
            </a:extLst>
          </p:cNvPr>
          <p:cNvSpPr txBox="1"/>
          <p:nvPr/>
        </p:nvSpPr>
        <p:spPr>
          <a:xfrm>
            <a:off x="6934200" y="2902010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61CE5A-CC43-BA36-466A-477B26EC7ACA}"/>
              </a:ext>
            </a:extLst>
          </p:cNvPr>
          <p:cNvSpPr txBox="1"/>
          <p:nvPr/>
        </p:nvSpPr>
        <p:spPr>
          <a:xfrm>
            <a:off x="6927850" y="3333810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ABC4FE-562B-4070-F76C-43255364BBA2}"/>
              </a:ext>
            </a:extLst>
          </p:cNvPr>
          <p:cNvSpPr txBox="1"/>
          <p:nvPr/>
        </p:nvSpPr>
        <p:spPr>
          <a:xfrm>
            <a:off x="4564812" y="4241800"/>
            <a:ext cx="153118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4+3+2+1=10</a:t>
            </a:r>
            <a:endParaRPr lang="zh-CN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660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107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3</cp:revision>
  <dcterms:created xsi:type="dcterms:W3CDTF">2025-02-04T00:30:41Z</dcterms:created>
  <dcterms:modified xsi:type="dcterms:W3CDTF">2025-02-04T00:40:44Z</dcterms:modified>
</cp:coreProperties>
</file>