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854710"/>
            <a:ext cx="6922135" cy="514794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V="1">
            <a:off x="4523105" y="4065905"/>
            <a:ext cx="3517900" cy="952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391920"/>
            <a:ext cx="6922135" cy="40735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43120" y="17767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洗手间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17515" y="16300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刷牙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88735" y="18249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客厅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11670" y="1978660"/>
            <a:ext cx="13703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山间作战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428615" y="2258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01420" y="3349625"/>
            <a:ext cx="113982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示例：我翻山越岭，骑着宠物狗，克服各种复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杂的地形，指挥千军万马。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句子想象丰富，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十分有趣。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727950" y="3556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01800" y="4807585"/>
            <a:ext cx="95561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示例：因为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把家里想象成各种场景，在床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上时把被窝想象成山洞探险，在卫生间时把水渍想象成云上旅行，在客厅时把桌椅想象成山间作战。所以家里就变得很大很大了。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2025-02-07T09:38:13Z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