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260" y="1051560"/>
            <a:ext cx="10564495" cy="4284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15810" y="4051300"/>
            <a:ext cx="1256665" cy="4203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速度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0483" y="36347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3950" y="3634740"/>
            <a:ext cx="10585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路程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30128" y="44716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6835" y="4870450"/>
            <a:ext cx="19519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105:1.5=280:x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605" y="1313815"/>
            <a:ext cx="10513695" cy="24530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703070" y="2722245"/>
                <a:ext cx="2690495" cy="12071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解：设要制作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g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墨锭。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250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x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600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x=48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070" y="2722245"/>
                <a:ext cx="2690495" cy="1207135"/>
              </a:xfrm>
              <a:prstGeom prst="rect">
                <a:avLst/>
              </a:prstGeom>
              <a:blipFill rotWithShape="1">
                <a:blip r:embed="rId2"/>
                <a:stretch>
                  <a:fillRect r="-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705" y="1490345"/>
            <a:ext cx="10302240" cy="200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839595" y="2345690"/>
                <a:ext cx="5951220" cy="15957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解：设再增加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台同样的打米机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小时能打米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x kg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4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750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3+4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x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x=1750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595" y="2345690"/>
                <a:ext cx="5951220" cy="159575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935" y="1490345"/>
            <a:ext cx="10562590" cy="25082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718310" y="2853055"/>
                <a:ext cx="5771515" cy="21139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分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=0.5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台智能机器人处理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240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个订单需要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小时。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</a:t>
                </a: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40</m:t>
                          </m:r>
                        </m:num>
                        <m:den>
                          <m: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0.5</m:t>
                          </m:r>
                        </m:den>
                      </m:f>
                    </m:oMath>
                    <m:oMath xmlns:m="http://schemas.openxmlformats.org/officeDocument/2006/math">
                      <m:f>
                        <m:fPr>
                          <m:ctrlP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240</m:t>
                          </m:r>
                        </m:num>
                        <m:den>
                          <m: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          x=3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2.5&lt;3  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不能处理完。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8310" y="2853055"/>
                <a:ext cx="5771515" cy="21139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240" y="1210945"/>
            <a:ext cx="10376535" cy="33578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794510" y="2985770"/>
                <a:ext cx="6165215" cy="16408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解：设当乐乐到达终点时，丁丁还差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m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到达终点。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   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100</m:t>
                        </m:r>
                        <m:r>
                          <m:rPr>
                            <m:sty m:val="p"/>
                          </m:r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−</m:t>
                        </m:r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100</m:t>
                        </m:r>
                        <m:r>
                          <m:rPr>
                            <m:sty m:val="p"/>
                          </m:r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−</m:t>
                        </m:r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15</m:t>
                        </m:r>
                      </m:den>
                    </m:f>
                    <m:r>
                      <a:rPr lang="en-US" altLang="zh-CN" sz="2000" kern="12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</a:rPr>
                      <m:t>=</m:t>
                    </m:r>
                    <m:f>
                      <m:fPr>
                        <m:ctrl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100</m:t>
                        </m:r>
                        <m:r>
                          <m:rPr>
                            <m:sty m:val="p"/>
                          </m:rP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−</m:t>
                        </m:r>
                        <m:r>
                          <a:rPr lang="en-US" altLang="zh-CN" sz="20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𝑥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14:m>
                  <m:oMath xmlns:m="http://schemas.openxmlformats.org/officeDocument/2006/math">
                    <m:r>
                      <a:rPr lang="en-US" altLang="zh-CN" sz="1600" kern="12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</a:rPr>
                      <m:t>𝑥</m:t>
                    </m:r>
                  </m:oMath>
                </a14:m>
                <a:r>
                  <a:rPr lang="en-US" altLang="zh-CN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:r>
                  <a:rPr lang="en-US" altLang="zh-CN" sz="16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</a:t>
                </a: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6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16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50</m:t>
                          </m:r>
                        </m:num>
                        <m:den>
                          <m:r>
                            <a:rPr lang="en-US" altLang="zh-CN" sz="16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16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4510" y="2985770"/>
                <a:ext cx="6165215" cy="16408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</Words>
  <Application>WPS 演示</Application>
  <PresentationFormat>宽屏</PresentationFormat>
  <Paragraphs>28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2025-02-09T17:54:39Z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