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7807C5-824E-D9D5-CFE7-688C53A458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1DEDABF-1F6C-98BF-5F66-5885BFEC7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FE2E2D-B7A8-97A6-68C0-65C0E6900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3EBE0E-058C-D5DF-7061-5EF1D995C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4CB99B-9064-BA39-2278-89EFAACAD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328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84BE8A-671F-AFE5-9D79-D31A34CAD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8E94B39-95EE-0903-F61E-9C620EA53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5AC344-133B-C689-5960-D9F37165D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BA9603-508A-10BE-3CEE-3C790660B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D27579-435B-1822-CECE-49E63C93D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337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B1A053A-D20E-1389-0C1E-A895C64B7D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F99AC0E-7B9C-026B-CB6C-5BD21F0F3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D6B04B-B178-A658-51CE-E991F68BE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217771-E394-D59A-ACB1-77333833A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E8340B-694A-E7C5-4138-78743EED3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64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06A16C-9C83-87EE-18CF-BA0FA93B4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346615-D12E-6E12-021C-958BC5E80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13ECF4-E8D9-14DF-1FB2-BFB660485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E9F9FC-8ED9-D431-F3D4-D15476555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B21416-2F7A-F3AD-1DA7-097733069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577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A05BFA-682E-DAEF-A545-D3523B16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C56AAE-896E-B35D-C05C-A5677D93D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80A4E5-BB96-453E-3944-9C315D9F1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2691DE-7DF7-C8F4-0F08-FFA968C44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574292-B860-4F1D-ECFB-20EBC1AB5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985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BDD78E-FBAE-D3CB-92AD-DD878F94F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EBA5EA-1E80-AF34-D3DA-044E79D1A0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FBCA9B7-4D21-693D-6E00-807064074F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1058E7-E00B-3198-7AC7-36561B6D3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E95FEF7-6033-A840-E2D9-0B2934589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E2171B-1F2F-E369-1969-55E0F78F2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034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1D57A9-0940-9FAA-FD00-C1E925A5A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4D83E0-1335-8614-F058-F43C60E170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E2CEB13-52D0-2226-F674-815EF0F851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52510FF-5E8F-B22C-D7EB-A7715925A3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A8AED66-0E56-6889-9F3E-0D774B9EC1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743A21E-74AB-E759-B41F-B63E296D8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C4639C0-E71A-BFC7-0B87-5F888A93D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0E0038-85E1-4C2A-E4CB-C6FA84407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569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05CE38-84B7-7087-3272-4457AC515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B1ABD5F-DDAF-40DF-A360-ADF12DC1A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B50822F-658F-8129-1228-4348D510F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EC4F313-D0D4-7D4A-8B58-7DC545EF1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435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6243DAA-4FB5-DDDD-C70C-388739E89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5229FD7-C622-D49A-B8C6-408C67AA1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281C2F-A907-7840-8539-134FC4E93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247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64EC47-25BB-4284-3A4A-0A34154A2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4540DE-8C98-A96E-6081-E8232F4A7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4EB3CDC-1564-1B61-02AB-058E63794B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E9FABC4-5E36-2FBF-4AD3-9FC4B061D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2459C81-FDF8-DC38-E1C6-0B8A809B8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895827-9546-669D-A897-3013597F9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356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F51446-8C24-B31E-747A-A6BCC3237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418B52D-BC07-5D60-E943-83A1EFE020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5FA971-A775-18B6-E1CD-B87F8C39CB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6BC137-18EA-9DBF-396F-9FBAF9335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4234C4-6A02-A0A6-6B91-D2AD06B4A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BA8BF4-E096-F6E0-8B7B-C6C9ADBE3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79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4071F26-9BED-263D-0D55-364EF9783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410BCF-FE8F-FF73-B85E-E8E10C2A5D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65C337-9730-9FF7-831E-EA8B94D5C1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1272C-4E06-47E3-97A0-AB8EFDE672D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4D4B2F-2D4F-2D60-ACFC-CD50FDCA72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7BD8B2-C252-5181-604C-A9F0C07C28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994F2-CD64-42D0-9BA5-7F5252468D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219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5E08DD-4699-0D79-B815-B0950105D8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F1FBC05-C5A9-9223-8405-F814B86D47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A195870-2315-B694-505A-79F25D290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625" y="658241"/>
            <a:ext cx="7388691" cy="554151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CFFC3C5-EEDE-11C8-FCE9-69C8E18DA0B3}"/>
              </a:ext>
            </a:extLst>
          </p:cNvPr>
          <p:cNvSpPr txBox="1"/>
          <p:nvPr/>
        </p:nvSpPr>
        <p:spPr>
          <a:xfrm>
            <a:off x="3397250" y="3892550"/>
            <a:ext cx="20172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480÷3=160(本)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759447-F6EB-5AF8-C506-CEF45ED809C8}"/>
              </a:ext>
            </a:extLst>
          </p:cNvPr>
          <p:cNvSpPr txBox="1"/>
          <p:nvPr/>
        </p:nvSpPr>
        <p:spPr>
          <a:xfrm>
            <a:off x="3409950" y="4826000"/>
            <a:ext cx="1886414" cy="372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350" eaLnBrk="0">
              <a:lnSpc>
                <a:spcPct val="91000"/>
              </a:lnSpc>
              <a:spcBef>
                <a:spcPts val="405"/>
              </a:spcBef>
              <a:spcAft>
                <a:spcPts val="0"/>
              </a:spcAft>
            </a:pP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160÷4=40(本)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F53786-8A7D-34B1-D430-6D8AC4193D21}"/>
              </a:ext>
            </a:extLst>
          </p:cNvPr>
          <p:cNvSpPr txBox="1"/>
          <p:nvPr/>
        </p:nvSpPr>
        <p:spPr>
          <a:xfrm>
            <a:off x="3676650" y="5277846"/>
            <a:ext cx="228267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480÷3÷4=40(本)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ABA4FC-126B-F0BB-692D-8125EA257697}"/>
              </a:ext>
            </a:extLst>
          </p:cNvPr>
          <p:cNvSpPr txBox="1"/>
          <p:nvPr/>
        </p:nvSpPr>
        <p:spPr>
          <a:xfrm flipH="1">
            <a:off x="6974711" y="3449600"/>
            <a:ext cx="417703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6050" eaLnBrk="0">
              <a:lnSpc>
                <a:spcPct val="91000"/>
              </a:lnSpc>
              <a:spcBef>
                <a:spcPts val="370"/>
              </a:spcBef>
              <a:spcAft>
                <a:spcPts val="0"/>
              </a:spcAft>
            </a:pP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3×4=12(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层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44AE2F-8A61-C65F-CEB2-F1DF4B21B8B7}"/>
              </a:ext>
            </a:extLst>
          </p:cNvPr>
          <p:cNvSpPr txBox="1"/>
          <p:nvPr/>
        </p:nvSpPr>
        <p:spPr>
          <a:xfrm>
            <a:off x="6764833" y="3911600"/>
            <a:ext cx="30008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平均每层放多少本故事书。</a:t>
            </a:r>
            <a:endParaRPr lang="zh-CN" altLang="zh-CN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CEC79C-6332-F7F9-4407-0B9B0E0293C6}"/>
              </a:ext>
            </a:extLst>
          </p:cNvPr>
          <p:cNvSpPr txBox="1"/>
          <p:nvPr/>
        </p:nvSpPr>
        <p:spPr>
          <a:xfrm>
            <a:off x="7046239" y="4844244"/>
            <a:ext cx="1861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480÷12=40(</a:t>
            </a:r>
            <a:r>
              <a:rPr lang="zh-CN" altLang="zh-CN" sz="18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本</a:t>
            </a:r>
            <a:r>
              <a:rPr lang="en-US" altLang="zh-CN" sz="18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CA2749-6CEF-C0E3-F0B6-4EBFA63E4945}"/>
              </a:ext>
            </a:extLst>
          </p:cNvPr>
          <p:cNvSpPr txBox="1"/>
          <p:nvPr/>
        </p:nvSpPr>
        <p:spPr>
          <a:xfrm>
            <a:off x="7326101" y="5279433"/>
            <a:ext cx="255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480÷(3×4)</a:t>
            </a:r>
            <a:r>
              <a:rPr lang="en-US" altLang="zh-CN" sz="18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=40(</a:t>
            </a:r>
            <a:r>
              <a:rPr lang="zh-CN" altLang="zh-CN" sz="18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本</a:t>
            </a:r>
            <a:r>
              <a:rPr lang="en-US" altLang="zh-CN" sz="18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1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87F325C-59C8-0589-732F-51E44CD2D227}"/>
              </a:ext>
            </a:extLst>
          </p:cNvPr>
          <p:cNvSpPr txBox="1"/>
          <p:nvPr/>
        </p:nvSpPr>
        <p:spPr>
          <a:xfrm>
            <a:off x="3221505" y="5719050"/>
            <a:ext cx="282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平均每层放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40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本故事书。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533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8FC1DC-4952-9A2F-07E4-FAF6963FC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A8939E6-311E-7FFE-B90C-115F373BE5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125" y="862806"/>
            <a:ext cx="8765828" cy="462359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7E40C1A-538C-6DB1-20F1-FEA7E95C4205}"/>
              </a:ext>
            </a:extLst>
          </p:cNvPr>
          <p:cNvSpPr txBox="1"/>
          <p:nvPr/>
        </p:nvSpPr>
        <p:spPr>
          <a:xfrm>
            <a:off x="5264150" y="198755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93E62B-30E3-87F0-1A85-6FD0E2C90C2C}"/>
              </a:ext>
            </a:extLst>
          </p:cNvPr>
          <p:cNvSpPr txBox="1"/>
          <p:nvPr/>
        </p:nvSpPr>
        <p:spPr>
          <a:xfrm>
            <a:off x="2895600" y="264795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7DFEAE-4BAD-8E1A-CAB5-E25D3D2931E5}"/>
              </a:ext>
            </a:extLst>
          </p:cNvPr>
          <p:cNvSpPr txBox="1"/>
          <p:nvPr/>
        </p:nvSpPr>
        <p:spPr>
          <a:xfrm>
            <a:off x="4863512" y="3209895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E1C08D-2D88-D79E-2089-ACDA967FBB61}"/>
              </a:ext>
            </a:extLst>
          </p:cNvPr>
          <p:cNvSpPr txBox="1"/>
          <p:nvPr/>
        </p:nvSpPr>
        <p:spPr>
          <a:xfrm>
            <a:off x="6235112" y="3209895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13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B3C67C-B1B3-CC01-B0D8-32512C0E0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853EC06-AB42-4E0E-E698-7CC1187C32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97" y="1027906"/>
            <a:ext cx="10836005" cy="1999128"/>
          </a:xfrm>
        </p:spPr>
      </p:pic>
    </p:spTree>
    <p:extLst>
      <p:ext uri="{BB962C8B-B14F-4D97-AF65-F5344CB8AC3E}">
        <p14:creationId xmlns:p14="http://schemas.microsoft.com/office/powerpoint/2010/main" val="1660245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05D4DF-70F2-FF27-11CB-2F0B2AC5D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0E84EFF-AB5E-6393-E80A-1A298DD7D4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896" y="1078416"/>
            <a:ext cx="9206598" cy="3360233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1DF1D6E-5935-1FBE-DCCD-83222ECCA3F8}"/>
              </a:ext>
            </a:extLst>
          </p:cNvPr>
          <p:cNvSpPr txBox="1"/>
          <p:nvPr/>
        </p:nvSpPr>
        <p:spPr>
          <a:xfrm>
            <a:off x="3765550" y="1238250"/>
            <a:ext cx="1538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②          ④</a:t>
            </a:r>
            <a:endParaRPr lang="zh-CN" altLang="en-US" sz="20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D2C623-7530-6F69-994D-CF28B6436BD9}"/>
              </a:ext>
            </a:extLst>
          </p:cNvPr>
          <p:cNvSpPr txBox="1"/>
          <p:nvPr/>
        </p:nvSpPr>
        <p:spPr>
          <a:xfrm>
            <a:off x="6554785" y="1534609"/>
            <a:ext cx="441242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spc="-30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000" spc="13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陈师傅平均每小时的工资是多少钱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</a:p>
          <a:p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24FDB1B-46F2-2D35-8D1E-3EE66A6E417A}"/>
              </a:ext>
            </a:extLst>
          </p:cNvPr>
          <p:cNvSpPr txBox="1"/>
          <p:nvPr/>
        </p:nvSpPr>
        <p:spPr>
          <a:xfrm>
            <a:off x="1822450" y="3090446"/>
            <a:ext cx="405944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600÷5÷8=15(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(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515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72093C-69FF-1312-C0F7-5678FBF2E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DEEA4D8-5C84-2355-0BA4-61A3C86914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79" y="1109868"/>
            <a:ext cx="9838472" cy="2905541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62D4820-4829-174E-0F1B-01DB8518E6F3}"/>
              </a:ext>
            </a:extLst>
          </p:cNvPr>
          <p:cNvSpPr txBox="1"/>
          <p:nvPr/>
        </p:nvSpPr>
        <p:spPr>
          <a:xfrm>
            <a:off x="1447800" y="2035321"/>
            <a:ext cx="24109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942÷2÷3=157(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张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531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082574-701C-8488-3EB7-294217B01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604673F-2537-BDC7-4039-5B6EA99736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1" y="1078594"/>
            <a:ext cx="10816597" cy="3261493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F190E7E-FB39-D6F5-61A7-5773302EEA06}"/>
              </a:ext>
            </a:extLst>
          </p:cNvPr>
          <p:cNvSpPr txBox="1"/>
          <p:nvPr/>
        </p:nvSpPr>
        <p:spPr>
          <a:xfrm>
            <a:off x="1200150" y="2004047"/>
            <a:ext cx="23493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126÷2÷3=21(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21÷7=3(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98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5E7EA3-8EBC-D964-DECD-006ED94E6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4B16429-7835-9840-D47A-EE73240964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995" y="655860"/>
            <a:ext cx="8511431" cy="422729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419BC56-D565-49EF-5E84-F57C35692FA2}"/>
              </a:ext>
            </a:extLst>
          </p:cNvPr>
          <p:cNvSpPr txBox="1"/>
          <p:nvPr/>
        </p:nvSpPr>
        <p:spPr>
          <a:xfrm>
            <a:off x="2197099" y="4153478"/>
            <a:ext cx="8257177" cy="1806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" marR="550545" eaLnBrk="0">
              <a:lnSpc>
                <a:spcPct val="118000"/>
              </a:lnSpc>
              <a:spcBef>
                <a:spcPts val="445"/>
              </a:spcBef>
              <a:spcAft>
                <a:spcPts val="0"/>
              </a:spcAft>
            </a:pP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24-</a:t>
            </a:r>
            <a:r>
              <a:rPr lang="en-US" altLang="zh-CN" sz="2000" spc="-2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6=18(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)18÷2=9(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张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39700" eaLnBrk="0">
              <a:lnSpc>
                <a:spcPct val="92000"/>
              </a:lnSpc>
              <a:spcBef>
                <a:spcPts val="75"/>
              </a:spcBef>
              <a:spcAft>
                <a:spcPts val="0"/>
              </a:spcAft>
            </a:pP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9+1=10(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张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265" marR="7620" indent="-329565" eaLnBrk="0">
              <a:lnSpc>
                <a:spcPct val="118000"/>
              </a:lnSpc>
              <a:spcBef>
                <a:spcPts val="435"/>
              </a:spcBef>
              <a:spcAft>
                <a:spcPts val="0"/>
              </a:spcAft>
            </a:pP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解析：每增加一张桌子可以多坐两个人，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24-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6=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18(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),18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里面有多少个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2,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就需要增加多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少张桌子，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18÷2=9(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张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一共需要拼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9+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1=10(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张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469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145</Words>
  <Application>Microsoft Office PowerPoint</Application>
  <PresentationFormat>宽屏</PresentationFormat>
  <Paragraphs>23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5</cp:revision>
  <dcterms:created xsi:type="dcterms:W3CDTF">2025-02-03T02:32:59Z</dcterms:created>
  <dcterms:modified xsi:type="dcterms:W3CDTF">2025-02-03T02:51:59Z</dcterms:modified>
</cp:coreProperties>
</file>