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105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59F921D-051E-D101-7F82-BE1E5A2E3B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222055E-5014-B6C8-72E6-44D36D39E0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854C251-BE4D-CEE2-6E73-8D92B4BB0E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CF9B3-B73D-45B5-BBAD-754504C3E02D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6FE2A00-4205-9D55-B0F0-5CDDA0C41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F06CF2B-C557-8FA7-9DFA-830DFEE18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CB948-DCF0-4E71-A94C-F3EAC70F0C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1063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A2A648-C917-00F3-A788-8FA3688FE8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31FEF94-BAB3-8E07-3FCD-CFF49EDF56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4ACD0E4-1A50-DEC7-6D6B-E2F61F57A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CF9B3-B73D-45B5-BBAD-754504C3E02D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CCCE49B-6528-8D02-1B33-0BF10A2C8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934385-0B12-093A-D058-239A60AA7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CB948-DCF0-4E71-A94C-F3EAC70F0C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799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1C729B9-326A-F746-9068-CE24573FCB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0D879F0-7D07-4D98-DB37-746C213A7E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8B7540E-8D9E-3DC4-8788-1EBCCF2E5E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CF9B3-B73D-45B5-BBAD-754504C3E02D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D4E8655-DC45-DE9E-00A6-54B3FCD18F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8F40E2F-8C6A-2D0D-935F-2D164F7C2C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CB948-DCF0-4E71-A94C-F3EAC70F0C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3823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1410DB-EAF3-FE5D-C4E8-B4D73BDD7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C7105BC-F476-C12E-B97B-ED44FAB369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847F72-D711-E69E-79FB-1A44A5067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CF9B3-B73D-45B5-BBAD-754504C3E02D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C108EDC-E3A8-7A6B-0095-69F9B3D06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5DCC1A4-D083-03D1-F561-06282667DA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CB948-DCF0-4E71-A94C-F3EAC70F0C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91488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A3BF28-07E6-AA8F-AB88-433B724FA5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6785765-0601-584E-61CB-3EAEA396E0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2C85359-AA7A-90A4-1CC8-EA758E8D9D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CF9B3-B73D-45B5-BBAD-754504C3E02D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932E3A1-76ED-BD8A-19F0-E53F249C6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F8D90B6-551A-082E-AC52-89CE4EB1D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CB948-DCF0-4E71-A94C-F3EAC70F0C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3328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AAF2B8A-90C9-0382-D98B-B0B82C163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BE22179-393C-B01B-07B4-DEAD8C5B0A9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E85BB50-3830-19C1-8D80-E1DFCD6771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9099B0D-6C6D-629C-8340-F33E318681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CF9B3-B73D-45B5-BBAD-754504C3E02D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66E81C8-C7F8-7591-04E4-D0836E631C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0ABC76C-D083-8F54-1384-4397BE60B0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CB948-DCF0-4E71-A94C-F3EAC70F0C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1526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15FF77C-6DCF-E3F6-3D92-BB4859CE9C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D80BFBD-0B37-39C4-FE32-CB5AD41966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35F7CE-451D-9A86-8AB9-9461B79BFF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0389BD2-0B80-9CCB-B90C-1A29CA6B649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0AFF0D1-499B-3CA5-E26E-795CE37A9E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964EB636-7C14-D97F-2D96-6942D56EFF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CF9B3-B73D-45B5-BBAD-754504C3E02D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DDF9598-C887-FD0A-E0CF-6D866916C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EC282716-F13B-24F1-91BE-5CC26CD02A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CB948-DCF0-4E71-A94C-F3EAC70F0C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2179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9A4D0F-394C-4C26-0985-95065444EA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82042FC-DF64-6E73-ED1F-B71CE6A2A7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CF9B3-B73D-45B5-BBAD-754504C3E02D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891A74E-BC88-9560-C4AA-82E5AC15E0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BFE3C4C-3A94-8EE3-C5F8-09186AAFB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CB948-DCF0-4E71-A94C-F3EAC70F0C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572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94D971A-69CF-945C-16B8-89F48D9CAD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CF9B3-B73D-45B5-BBAD-754504C3E02D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3F24C69-E381-5750-4D77-8DA791AB46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9D97533-1F91-A273-3EF4-59E7E96E2F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CB948-DCF0-4E71-A94C-F3EAC70F0C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7930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0FDC01-D687-D1C6-0DC2-0802BF7F8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AD029F5-1C0B-A1DA-B638-E764938DAC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1129EE3-1E95-E73F-E5C1-703FE0B703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041DD79-20EC-7136-28DE-95BFC802B6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CF9B3-B73D-45B5-BBAD-754504C3E02D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0D31B6C-8A45-1300-34A9-388380255B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FB6916A-5844-2FDC-3D2B-89EFFE03C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CB948-DCF0-4E71-A94C-F3EAC70F0C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262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057A3F-E4F8-7BBA-61BD-07FF882DB4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3E0621C-AA75-E23B-2462-5469804794A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0D2A404-C555-E50F-EF20-65CF339C00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4E40157-477F-D210-FFC7-AAD3A47105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CF9B3-B73D-45B5-BBAD-754504C3E02D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ECC567C-7268-2D7F-EC17-296BDF547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C406D30-E4A5-2226-C748-A96E7FCB4E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CB948-DCF0-4E71-A94C-F3EAC70F0C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331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4123C46-C80E-8AEF-07CA-3355C13DEF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2BD4686-9C5E-EED3-E75A-5649F05503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39B9FD4-DAC8-8C84-9566-383D76860E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8CF9B3-B73D-45B5-BBAD-754504C3E02D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C6D8B52-5C57-7590-1EEC-7EE4745E1C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3B255A-72D5-D74E-31B2-124457CD29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8CB948-DCF0-4E71-A94C-F3EAC70F0C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328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9ECDCFD-AD14-430F-6EFF-4FBF07F02C4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0AA1B46-0B00-BC7C-BFBC-23448360C1D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8282D8C-2152-B25D-C98A-1331267AD5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968" y="966962"/>
            <a:ext cx="8248430" cy="4577999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10C56F65-48B8-818B-4871-5EDC0F6F0CC9}"/>
              </a:ext>
            </a:extLst>
          </p:cNvPr>
          <p:cNvSpPr txBox="1"/>
          <p:nvPr/>
        </p:nvSpPr>
        <p:spPr>
          <a:xfrm>
            <a:off x="3562350" y="2273300"/>
            <a:ext cx="5052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1.3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D7C5DE8-E728-58A3-99E6-1868E2E1E4F2}"/>
              </a:ext>
            </a:extLst>
          </p:cNvPr>
          <p:cNvSpPr txBox="1"/>
          <p:nvPr/>
        </p:nvSpPr>
        <p:spPr>
          <a:xfrm>
            <a:off x="6223000" y="2254250"/>
            <a:ext cx="5052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3.4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4566EBF-CD3F-445A-DA21-D346391CEDA7}"/>
              </a:ext>
            </a:extLst>
          </p:cNvPr>
          <p:cNvSpPr txBox="1"/>
          <p:nvPr/>
        </p:nvSpPr>
        <p:spPr>
          <a:xfrm>
            <a:off x="2905034" y="2730620"/>
            <a:ext cx="6335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14.3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AF85CD6-E55E-5163-C0EB-2328B6BE30B4}"/>
              </a:ext>
            </a:extLst>
          </p:cNvPr>
          <p:cNvSpPr txBox="1"/>
          <p:nvPr/>
        </p:nvSpPr>
        <p:spPr>
          <a:xfrm>
            <a:off x="6981734" y="2736970"/>
            <a:ext cx="5052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7.8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C850636-3983-AB93-1EA8-1C7F54942FD0}"/>
              </a:ext>
            </a:extLst>
          </p:cNvPr>
          <p:cNvSpPr txBox="1"/>
          <p:nvPr/>
        </p:nvSpPr>
        <p:spPr>
          <a:xfrm>
            <a:off x="8639084" y="4565770"/>
            <a:ext cx="5052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5.8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A369128-A608-BB8D-D786-19BE47C5DC07}"/>
              </a:ext>
            </a:extLst>
          </p:cNvPr>
          <p:cNvSpPr txBox="1"/>
          <p:nvPr/>
        </p:nvSpPr>
        <p:spPr>
          <a:xfrm>
            <a:off x="3132887" y="5025995"/>
            <a:ext cx="6240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11.6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94F328E-0694-2FBB-5359-604264E8595C}"/>
              </a:ext>
            </a:extLst>
          </p:cNvPr>
          <p:cNvSpPr txBox="1"/>
          <p:nvPr/>
        </p:nvSpPr>
        <p:spPr>
          <a:xfrm>
            <a:off x="5456987" y="5045045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623E3D8-787A-5420-B116-D991F80CE334}"/>
              </a:ext>
            </a:extLst>
          </p:cNvPr>
          <p:cNvSpPr txBox="1"/>
          <p:nvPr/>
        </p:nvSpPr>
        <p:spPr>
          <a:xfrm>
            <a:off x="7169770" y="5025995"/>
            <a:ext cx="5052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8.4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7004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486B6A-FE42-70EA-C124-7C8B72CFE0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76590ABC-C0E8-6D6B-27EE-61B2B10A26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754" y="1199928"/>
            <a:ext cx="9782842" cy="3257772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EA38852-7FFE-F6C6-37E0-47DF9A1874A9}"/>
              </a:ext>
            </a:extLst>
          </p:cNvPr>
          <p:cNvSpPr txBox="1"/>
          <p:nvPr/>
        </p:nvSpPr>
        <p:spPr>
          <a:xfrm>
            <a:off x="9271000" y="1765300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F6ADA95-2FFB-F911-5FD9-E305643317E2}"/>
              </a:ext>
            </a:extLst>
          </p:cNvPr>
          <p:cNvSpPr txBox="1"/>
          <p:nvPr/>
        </p:nvSpPr>
        <p:spPr>
          <a:xfrm>
            <a:off x="2463800" y="3416300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5224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CB71AA6-DD46-D62C-461B-EF9081DD4A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63F8702F-BEFE-E7BE-9213-B1819432AE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704" y="1912144"/>
            <a:ext cx="9803912" cy="1789906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ECB5A90E-3F96-B51C-EA13-AAB0A2A934AE}"/>
              </a:ext>
            </a:extLst>
          </p:cNvPr>
          <p:cNvSpPr txBox="1"/>
          <p:nvPr/>
        </p:nvSpPr>
        <p:spPr>
          <a:xfrm>
            <a:off x="4499439" y="2527300"/>
            <a:ext cx="25430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-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6.5</a:t>
            </a:r>
            <a:r>
              <a:rPr lang="en-US" altLang="zh-CN" sz="2000" spc="1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     </a:t>
            </a:r>
            <a:r>
              <a:rPr lang="en-US" altLang="zh-CN" sz="2000" spc="-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7.6           8.7</a:t>
            </a:r>
            <a:r>
              <a:rPr lang="en-US" altLang="zh-CN" sz="2000" spc="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6A3D909-DCD7-ABBD-AD21-EA8F8D142CFD}"/>
              </a:ext>
            </a:extLst>
          </p:cNvPr>
          <p:cNvSpPr txBox="1"/>
          <p:nvPr/>
        </p:nvSpPr>
        <p:spPr>
          <a:xfrm>
            <a:off x="4486739" y="3098740"/>
            <a:ext cx="25430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-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6.5</a:t>
            </a:r>
            <a:r>
              <a:rPr lang="en-US" altLang="zh-CN" sz="2000" spc="1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     </a:t>
            </a:r>
            <a:r>
              <a:rPr lang="en-US" altLang="zh-CN" sz="2000" spc="-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5.9           5.3</a:t>
            </a:r>
            <a:r>
              <a:rPr lang="en-US" altLang="zh-CN" sz="2000" spc="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2224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3B8134C-30AC-E3A0-C17E-563D327622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6039AB60-D154-ED63-7F81-5D3ED5A8279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104" y="1521746"/>
            <a:ext cx="9355888" cy="3539204"/>
          </a:xfr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AFA81774-EF95-1C65-1514-EDF5410C89EC}"/>
              </a:ext>
            </a:extLst>
          </p:cNvPr>
          <p:cNvSpPr txBox="1"/>
          <p:nvPr/>
        </p:nvSpPr>
        <p:spPr>
          <a:xfrm>
            <a:off x="2343150" y="3848100"/>
            <a:ext cx="44217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0.8+0.9=1.7(</a:t>
            </a:r>
            <a:r>
              <a:rPr lang="zh-CN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吨</a:t>
            </a:r>
            <a:r>
              <a:rPr lang="en-US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    1.7&gt;1.5</a:t>
            </a:r>
            <a:r>
              <a:rPr lang="en-US" altLang="zh-CN" sz="2000" spc="4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lang="zh-CN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不可以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</a:p>
          <a:p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473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DF43A28-59D9-8716-5BB5-3891733708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9116038E-40E4-9B0D-8426-1734D1555CA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1075" y="1801146"/>
            <a:ext cx="9758971" cy="2745454"/>
          </a:xfr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014FCBF-101F-1982-8C30-95DB033A83F6}"/>
              </a:ext>
            </a:extLst>
          </p:cNvPr>
          <p:cNvSpPr txBox="1"/>
          <p:nvPr/>
        </p:nvSpPr>
        <p:spPr>
          <a:xfrm flipH="1">
            <a:off x="2598419" y="2533650"/>
            <a:ext cx="48310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0.4+0.2+0.8=1.4(</a:t>
            </a:r>
            <a:r>
              <a:rPr lang="zh-CN" altLang="zh-CN" sz="20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吨</a:t>
            </a:r>
            <a:r>
              <a:rPr lang="en-US" altLang="zh-CN" sz="20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   1.4&lt;1</a:t>
            </a:r>
            <a:r>
              <a:rPr lang="en-US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.5</a:t>
            </a:r>
            <a:r>
              <a:rPr lang="en-US" altLang="zh-CN" sz="2000" spc="2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lang="zh-CN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可以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409436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205595-752D-B63D-31A4-B65322FB9A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70212C05-B42D-40CD-6A87-AF1E42DF9A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4975" y="1690688"/>
            <a:ext cx="9402561" cy="3268662"/>
          </a:xfr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D4D208A-F80E-266C-8E72-A78DA3F9ADB8}"/>
              </a:ext>
            </a:extLst>
          </p:cNvPr>
          <p:cNvSpPr txBox="1"/>
          <p:nvPr/>
        </p:nvSpPr>
        <p:spPr>
          <a:xfrm>
            <a:off x="1657350" y="2986465"/>
            <a:ext cx="2486258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1.9+2.2-0.6=3.5(</a:t>
            </a:r>
            <a:r>
              <a:rPr lang="zh-CN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米</a:t>
            </a:r>
            <a:r>
              <a:rPr lang="en-US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209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DDC3A83-056D-A0FA-CE88-1D4599342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A3FF6810-26B9-CE7C-4051-4AF33C2016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630" y="1583468"/>
            <a:ext cx="9588739" cy="3267932"/>
          </a:xfr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E4C0C52-A401-7779-CFB3-D2B4606B94F1}"/>
              </a:ext>
            </a:extLst>
          </p:cNvPr>
          <p:cNvSpPr txBox="1"/>
          <p:nvPr/>
        </p:nvSpPr>
        <p:spPr>
          <a:xfrm>
            <a:off x="1778000" y="2708976"/>
            <a:ext cx="24288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4.2-0.4-</a:t>
            </a:r>
            <a:r>
              <a:rPr lang="en-US" altLang="zh-CN" sz="2000" spc="-2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1.3=2.5(</a:t>
            </a:r>
            <a:r>
              <a:rPr lang="zh-CN" altLang="zh-CN" sz="20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米</a:t>
            </a:r>
            <a:r>
              <a:rPr lang="en-US" altLang="zh-CN" sz="20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2339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400204E-5CF4-F6A6-7118-0C94D082FC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0671E579-DA44-388A-A917-EA482C712E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476" y="1527318"/>
            <a:ext cx="9547980" cy="3803364"/>
          </a:xfr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71CCF96-23DE-2F33-8FCE-99FE69BE8190}"/>
              </a:ext>
            </a:extLst>
          </p:cNvPr>
          <p:cNvSpPr txBox="1"/>
          <p:nvPr/>
        </p:nvSpPr>
        <p:spPr>
          <a:xfrm>
            <a:off x="1708150" y="2852881"/>
            <a:ext cx="4489450" cy="2240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05" eaLnBrk="0">
              <a:lnSpc>
                <a:spcPct val="91000"/>
              </a:lnSpc>
              <a:spcBef>
                <a:spcPts val="305"/>
              </a:spcBef>
            </a:pPr>
            <a:r>
              <a:rPr lang="en-US" altLang="zh-CN" sz="2000" spc="8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12.5-7.5=5(</a:t>
            </a:r>
            <a:r>
              <a:rPr lang="zh-CN" altLang="zh-CN" sz="2000" spc="8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千克</a:t>
            </a:r>
            <a:r>
              <a:rPr lang="en-US" altLang="zh-CN" sz="2000" spc="8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 </a:t>
            </a:r>
          </a:p>
          <a:p>
            <a:pPr marL="1905" eaLnBrk="0">
              <a:lnSpc>
                <a:spcPct val="91000"/>
              </a:lnSpc>
              <a:spcBef>
                <a:spcPts val="305"/>
              </a:spcBef>
            </a:pPr>
            <a:r>
              <a:rPr lang="en-US" altLang="zh-CN" sz="2000" spc="8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7.5-5=2.5(</a:t>
            </a:r>
            <a:r>
              <a:rPr lang="zh-CN" altLang="zh-CN" sz="2000" spc="8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千克</a:t>
            </a:r>
            <a:r>
              <a:rPr lang="en-US" altLang="zh-CN" sz="2000" spc="8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</a:p>
          <a:p>
            <a:pPr marL="1905" eaLnBrk="0">
              <a:lnSpc>
                <a:spcPct val="91000"/>
              </a:lnSpc>
              <a:spcBef>
                <a:spcPts val="305"/>
              </a:spcBef>
            </a:pP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zh-CN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解析：根据题意结合图可知，草莓的一半重</a:t>
            </a:r>
            <a:r>
              <a:rPr lang="zh-CN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12.5-7.5=5(</a:t>
            </a:r>
            <a:r>
              <a:rPr lang="zh-CN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千克</a:t>
            </a:r>
            <a:r>
              <a:rPr lang="en-US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zh-CN" altLang="en-US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草莓的一半连筐重</a:t>
            </a:r>
            <a:r>
              <a:rPr lang="zh-CN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7.5</a:t>
            </a:r>
            <a:r>
              <a:rPr lang="zh-CN" altLang="zh-CN" sz="2000" spc="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千克，所以筐重</a:t>
            </a:r>
            <a:r>
              <a:rPr lang="en-US" altLang="zh-CN" sz="2000" spc="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7.5-5=2.5(</a:t>
            </a:r>
            <a:r>
              <a:rPr lang="zh-CN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千克</a:t>
            </a:r>
            <a:r>
              <a:rPr lang="en-US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zh-CN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4834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81</Words>
  <Application>Microsoft Office PowerPoint</Application>
  <PresentationFormat>宽屏</PresentationFormat>
  <Paragraphs>21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3" baseType="lpstr">
      <vt:lpstr>等线</vt:lpstr>
      <vt:lpstr>等线 Light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颖 温</dc:creator>
  <cp:lastModifiedBy>颖 温</cp:lastModifiedBy>
  <cp:revision>7</cp:revision>
  <dcterms:created xsi:type="dcterms:W3CDTF">2025-02-03T09:36:56Z</dcterms:created>
  <dcterms:modified xsi:type="dcterms:W3CDTF">2025-02-03T11:05:25Z</dcterms:modified>
</cp:coreProperties>
</file>