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4" r:id="rId3"/>
    <p:sldId id="285" r:id="rId4"/>
    <p:sldId id="286" r:id="rId5"/>
    <p:sldId id="287" r:id="rId6"/>
    <p:sldId id="28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6" userDrawn="1">
          <p15:clr>
            <a:srgbClr val="A4A3A4"/>
          </p15:clr>
        </p15:guide>
        <p15:guide id="2" pos="379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16"/>
        <p:guide pos="379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923540"/>
            <a:ext cx="6386830" cy="3666490"/>
          </a:xfrm>
          <a:prstGeom prst="rect">
            <a:avLst/>
          </a:prstGeom>
        </p:spPr>
      </p:pic>
      <p:pic>
        <p:nvPicPr>
          <p:cNvPr id="5" name="图片 4" descr="2-2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2585" y="704215"/>
            <a:ext cx="6386830" cy="18656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23000" y="35674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75635" y="43561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62975" y="35674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9275" y="5273040"/>
            <a:ext cx="23012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相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论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29245" y="52539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尘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30800" y="60788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价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250055" y="23310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89270" y="23406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239000" y="23406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60160" y="43561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弱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1558290"/>
            <a:ext cx="6386830" cy="1938655"/>
          </a:xfrm>
          <a:prstGeom prst="rect">
            <a:avLst/>
          </a:prstGeom>
        </p:spPr>
      </p:pic>
      <p:pic>
        <p:nvPicPr>
          <p:cNvPr id="5" name="图片 4" descr="2-2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115" y="4222115"/>
            <a:ext cx="6386830" cy="15862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095750" y="17818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相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06110" y="1774825"/>
            <a:ext cx="13798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论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71435" y="1781810"/>
            <a:ext cx="14071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去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30365" y="2126615"/>
            <a:ext cx="14636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</a:t>
            </a:r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848350" y="2454910"/>
            <a:ext cx="32270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东倒西歪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左顾右盼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851775" y="2772410"/>
            <a:ext cx="13233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和睦相处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61505" y="3089275"/>
            <a:ext cx="129476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相提并论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36820" y="48425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易碎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27265" y="4842510"/>
            <a:ext cx="18065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成为无价之宝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27295" y="5254625"/>
            <a:ext cx="13004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易被腐蚀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84925" y="52451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骄傲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635885"/>
            <a:ext cx="6386830" cy="1586230"/>
          </a:xfrm>
          <a:prstGeom prst="rect">
            <a:avLst/>
          </a:prstGeom>
        </p:spPr>
      </p:pic>
      <p:pic>
        <p:nvPicPr>
          <p:cNvPr id="5" name="图片 4" descr="2-2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735" y="1529080"/>
            <a:ext cx="6272530" cy="37992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508760"/>
            <a:ext cx="6272530" cy="384048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054090" y="21202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轻蔑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14260" y="21202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恼怒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42810" y="2917190"/>
            <a:ext cx="13131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不再理会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51375" y="29171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谦虚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43265" y="42265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324215" y="36664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39440" y="4797425"/>
            <a:ext cx="61106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我不赞同铁罐的观点。我想对铁罐说：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人都有长处和短处，要看到别人的长处，更要正视自己的短处。大家应当互相尊重，和睦相处。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2624455"/>
            <a:ext cx="6272530" cy="16090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210810" y="31254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207</Words>
  <Application>WPS 演示</Application>
  <PresentationFormat>宽屏</PresentationFormat>
  <Paragraphs>58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179</cp:revision>
  <dcterms:created xsi:type="dcterms:W3CDTF">2019-06-19T02:08:00Z</dcterms:created>
  <dcterms:modified xsi:type="dcterms:W3CDTF">2025-02-06T13:30:28Z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