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9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7620" y="909320"/>
            <a:ext cx="10041255" cy="50177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89960" y="3429000"/>
            <a:ext cx="82550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83880" y="3429000"/>
            <a:ext cx="82550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085" y="4018280"/>
            <a:ext cx="1491615" cy="1269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2700" y="4021455"/>
            <a:ext cx="2263775" cy="12661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6925" y="4018280"/>
            <a:ext cx="1429385" cy="1195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6310" y="4021455"/>
            <a:ext cx="2186940" cy="1148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365" y="1540510"/>
            <a:ext cx="10671175" cy="28492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60625" y="1717675"/>
            <a:ext cx="82550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0060" y="1717675"/>
            <a:ext cx="82550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1981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13495" y="1717675"/>
            <a:ext cx="82550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460" y="2338705"/>
            <a:ext cx="1733550" cy="14185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4490" y="2277110"/>
            <a:ext cx="1720850" cy="1337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3970" y="2338705"/>
            <a:ext cx="1693545" cy="132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1267460"/>
            <a:ext cx="11317605" cy="3496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492375"/>
            <a:ext cx="2207260" cy="1051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3190" y="2492375"/>
            <a:ext cx="1898015" cy="999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275" y="2626995"/>
            <a:ext cx="1558290" cy="916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976630"/>
            <a:ext cx="10866120" cy="38766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50695" y="2852420"/>
            <a:ext cx="3927475" cy="10883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109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&lt;110       110×4=440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440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&lt;485   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不能。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270" y="1036320"/>
            <a:ext cx="10656570" cy="49879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61135" y="1938655"/>
            <a:ext cx="1810385" cy="464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×4=32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8135" y="4646295"/>
            <a:ext cx="1810385" cy="464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×5=40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320" y="1137285"/>
            <a:ext cx="10753090" cy="27000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69615" y="2485390"/>
            <a:ext cx="2361565" cy="464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÷6×18=162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942340"/>
            <a:ext cx="10697210" cy="299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81020" y="2703195"/>
            <a:ext cx="2361565" cy="464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3×16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÷8=6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（支）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825500"/>
            <a:ext cx="9962515" cy="4691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59050" y="3324225"/>
            <a:ext cx="4159885" cy="896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中瓶：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200×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=600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（克）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大瓶：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600×2=1200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（克）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355" y="4554855"/>
            <a:ext cx="7518400" cy="16376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解析:从上往下，第一层:1个大瓶,1个中瓶，5个小瓶;第二层:3个中瓶,5个小瓶;第三层:1个大瓶，8个小瓶。每层放的洗发液总质量相等,由第一层和第三层可知,1个中瓶的质量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+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5个小瓶的质量=8个小瓶的质量，所以1个中瓶的质量=3个小瓶的质量。由第一层和第二层可知,1个大瓶的质量=2个中瓶的质量。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</Words>
  <Application>WPS 演示</Application>
  <PresentationFormat>宽屏</PresentationFormat>
  <Paragraphs>30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184</cp:revision>
  <dcterms:created xsi:type="dcterms:W3CDTF">2019-06-19T02:08:00Z</dcterms:created>
  <dcterms:modified xsi:type="dcterms:W3CDTF">2024-09-02T09:40:00Z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657B39B322C24EC8B0F9355CE2977FF2_13</vt:lpwstr>
  </property>
</Properties>
</file>