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8" r:id="rId3"/>
    <p:sldId id="289" r:id="rId4"/>
    <p:sldId id="290" r:id="rId5"/>
    <p:sldId id="291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350" y="785495"/>
            <a:ext cx="8488680" cy="55308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63060" y="4523105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37735" y="483044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72815" y="533844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68115" y="5337810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21150" y="5826125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716520" y="452310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97545" y="483044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57440" y="5847080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0470" y="1050925"/>
            <a:ext cx="9487535" cy="17830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358515" y="1668780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97250" y="2090420"/>
            <a:ext cx="56261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97475" y="1668780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89245" y="2071370"/>
            <a:ext cx="54356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19975" y="1668780"/>
            <a:ext cx="5048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00290" y="2109470"/>
            <a:ext cx="50038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92285" y="1668780"/>
            <a:ext cx="50609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392285" y="2071370"/>
            <a:ext cx="50609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010" y="967740"/>
            <a:ext cx="9512935" cy="22453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90110" y="1353185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0630" y="2731770"/>
            <a:ext cx="428625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65210" y="1620520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85330" y="208089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55255" y="2080895"/>
            <a:ext cx="514350" cy="4025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38365" y="2597785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8840" y="1125220"/>
            <a:ext cx="10052050" cy="1118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41600" y="1610995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73855" y="1610995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93560" y="1601470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96350" y="1610995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992505"/>
            <a:ext cx="9222105" cy="26720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30575" y="2175510"/>
            <a:ext cx="514350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5105" y="2165985"/>
            <a:ext cx="55308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0510" y="2175510"/>
            <a:ext cx="553085" cy="393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宽屏</PresentationFormat>
  <Paragraphs>58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2025-02-17T03:50:30Z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