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2"/>
    <p:sldId id="272" r:id="rId3"/>
    <p:sldId id="273" r:id="rId4"/>
    <p:sldId id="274" r:id="rId5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81"/>
        <p:guide pos="389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03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8-4_00"/>
          <p:cNvPicPr>
            <a:picLocks noChangeAspect="1"/>
          </p:cNvPicPr>
          <p:nvPr/>
        </p:nvPicPr>
        <p:blipFill>
          <a:blip r:embed="rId2"/>
          <a:srcRect l="1480" r="3990"/>
          <a:stretch>
            <a:fillRect/>
          </a:stretch>
        </p:blipFill>
        <p:spPr>
          <a:xfrm>
            <a:off x="136525" y="1270000"/>
            <a:ext cx="11927205" cy="39192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51885" y="3859374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69050" y="3932555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066145" y="3932555"/>
            <a:ext cx="65024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93253" y="4304665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27178" y="4507548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991215" y="4570095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4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" y="1346200"/>
            <a:ext cx="11962765" cy="4151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31335" y="3428365"/>
            <a:ext cx="8870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06790" y="3428365"/>
            <a:ext cx="145986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不以为然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06265" y="4566920"/>
            <a:ext cx="8870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04935" y="4566920"/>
            <a:ext cx="184912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恒心、毅力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4_02"/>
          <p:cNvPicPr>
            <a:picLocks noChangeAspect="1"/>
          </p:cNvPicPr>
          <p:nvPr/>
        </p:nvPicPr>
        <p:blipFill>
          <a:blip r:embed="rId2"/>
          <a:srcRect r="2130"/>
          <a:stretch>
            <a:fillRect/>
          </a:stretch>
        </p:blipFill>
        <p:spPr>
          <a:xfrm>
            <a:off x="716915" y="761365"/>
            <a:ext cx="10946130" cy="54038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31870" y="2789555"/>
            <a:ext cx="233553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皮肤上有点儿小病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19900" y="2789555"/>
            <a:ext cx="80962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44395" y="3350895"/>
            <a:ext cx="127571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过了十天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20535" y="3350895"/>
            <a:ext cx="80899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扎针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54465" y="3350895"/>
            <a:ext cx="205930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不高兴，不理睬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43960" y="3963035"/>
            <a:ext cx="182308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发展到肠胃里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54465" y="3963035"/>
            <a:ext cx="168529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非常不高兴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44395" y="4538345"/>
            <a:ext cx="149987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又过了十天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55410" y="4538345"/>
            <a:ext cx="141097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只能等死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49245" y="5649595"/>
            <a:ext cx="5457825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要善于听取别人的意见，否则后果不堪设想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8-4_03"/>
          <p:cNvPicPr>
            <a:picLocks noChangeAspect="1"/>
          </p:cNvPicPr>
          <p:nvPr/>
        </p:nvPicPr>
        <p:blipFill>
          <a:blip r:embed="rId2"/>
          <a:srcRect r="2531"/>
          <a:stretch>
            <a:fillRect/>
          </a:stretch>
        </p:blipFill>
        <p:spPr>
          <a:xfrm>
            <a:off x="227330" y="1366520"/>
            <a:ext cx="11737340" cy="39503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44470" y="3151505"/>
            <a:ext cx="2461260" cy="718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练眼力，盯住一个目标，不能眨眼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80355" y="4624705"/>
            <a:ext cx="3834765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用牛尾毛拴住虱子，每天盯着它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71</Words>
  <Application>Microsoft Office PowerPoint</Application>
  <PresentationFormat>宽屏</PresentationFormat>
  <Paragraphs>23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2024-09-05T08:30:26Z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F6988F773C4F4233B6F7D9E06A358E27_13</vt:lpwstr>
  </property>
</Properties>
</file>