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media/image35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ppt/tags/tag1235.xml" ContentType="application/vnd.openxmlformats-officedocument.presentationml.tags+xml"/>
  <Override PartName="/ppt/tags/tag1236.xml" ContentType="application/vnd.openxmlformats-officedocument.presentationml.tags+xml"/>
  <Override PartName="/ppt/tags/tag1237.xml" ContentType="application/vnd.openxmlformats-officedocument.presentationml.tags+xml"/>
  <Override PartName="/ppt/tags/tag1238.xml" ContentType="application/vnd.openxmlformats-officedocument.presentationml.tags+xml"/>
  <Override PartName="/ppt/tags/tag1239.xml" ContentType="application/vnd.openxmlformats-officedocument.presentationml.tags+xml"/>
  <Override PartName="/ppt/tags/tag124.xml" ContentType="application/vnd.openxmlformats-officedocument.presentationml.tags+xml"/>
  <Override PartName="/ppt/tags/tag1240.xml" ContentType="application/vnd.openxmlformats-officedocument.presentationml.tags+xml"/>
  <Override PartName="/ppt/tags/tag1241.xml" ContentType="application/vnd.openxmlformats-officedocument.presentationml.tags+xml"/>
  <Override PartName="/ppt/tags/tag1242.xml" ContentType="application/vnd.openxmlformats-officedocument.presentationml.tags+xml"/>
  <Override PartName="/ppt/tags/tag1243.xml" ContentType="application/vnd.openxmlformats-officedocument.presentationml.tags+xml"/>
  <Override PartName="/ppt/tags/tag1244.xml" ContentType="application/vnd.openxmlformats-officedocument.presentationml.tags+xml"/>
  <Override PartName="/ppt/tags/tag1245.xml" ContentType="application/vnd.openxmlformats-officedocument.presentationml.tags+xml"/>
  <Override PartName="/ppt/tags/tag1246.xml" ContentType="application/vnd.openxmlformats-officedocument.presentationml.tags+xml"/>
  <Override PartName="/ppt/tags/tag1247.xml" ContentType="application/vnd.openxmlformats-officedocument.presentationml.tags+xml"/>
  <Override PartName="/ppt/tags/tag1248.xml" ContentType="application/vnd.openxmlformats-officedocument.presentationml.tags+xml"/>
  <Override PartName="/ppt/tags/tag1249.xml" ContentType="application/vnd.openxmlformats-officedocument.presentationml.tags+xml"/>
  <Override PartName="/ppt/tags/tag125.xml" ContentType="application/vnd.openxmlformats-officedocument.presentationml.tags+xml"/>
  <Override PartName="/ppt/tags/tag1250.xml" ContentType="application/vnd.openxmlformats-officedocument.presentationml.tags+xml"/>
  <Override PartName="/ppt/tags/tag1251.xml" ContentType="application/vnd.openxmlformats-officedocument.presentationml.tags+xml"/>
  <Override PartName="/ppt/tags/tag1252.xml" ContentType="application/vnd.openxmlformats-officedocument.presentationml.tags+xml"/>
  <Override PartName="/ppt/tags/tag1253.xml" ContentType="application/vnd.openxmlformats-officedocument.presentationml.tags+xml"/>
  <Override PartName="/ppt/tags/tag1254.xml" ContentType="application/vnd.openxmlformats-officedocument.presentationml.tags+xml"/>
  <Override PartName="/ppt/tags/tag1255.xml" ContentType="application/vnd.openxmlformats-officedocument.presentationml.tags+xml"/>
  <Override PartName="/ppt/tags/tag1256.xml" ContentType="application/vnd.openxmlformats-officedocument.presentationml.tags+xml"/>
  <Override PartName="/ppt/tags/tag1257.xml" ContentType="application/vnd.openxmlformats-officedocument.presentationml.tags+xml"/>
  <Override PartName="/ppt/tags/tag1258.xml" ContentType="application/vnd.openxmlformats-officedocument.presentationml.tags+xml"/>
  <Override PartName="/ppt/tags/tag1259.xml" ContentType="application/vnd.openxmlformats-officedocument.presentationml.tags+xml"/>
  <Override PartName="/ppt/tags/tag126.xml" ContentType="application/vnd.openxmlformats-officedocument.presentationml.tags+xml"/>
  <Override PartName="/ppt/tags/tag1260.xml" ContentType="application/vnd.openxmlformats-officedocument.presentationml.tags+xml"/>
  <Override PartName="/ppt/tags/tag1261.xml" ContentType="application/vnd.openxmlformats-officedocument.presentationml.tags+xml"/>
  <Override PartName="/ppt/tags/tag1262.xml" ContentType="application/vnd.openxmlformats-officedocument.presentationml.tags+xml"/>
  <Override PartName="/ppt/tags/tag1263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6"/>
  </p:notesMasterIdLst>
  <p:handoutMasterIdLst>
    <p:handoutMasterId r:id="rId109"/>
  </p:handoutMasterIdLst>
  <p:sldIdLst>
    <p:sldId id="257" r:id="rId4"/>
    <p:sldId id="258" r:id="rId5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23" r:id="rId70"/>
    <p:sldId id="324" r:id="rId71"/>
    <p:sldId id="325" r:id="rId72"/>
    <p:sldId id="326" r:id="rId73"/>
    <p:sldId id="327" r:id="rId74"/>
    <p:sldId id="328" r:id="rId75"/>
    <p:sldId id="329" r:id="rId76"/>
    <p:sldId id="330" r:id="rId77"/>
    <p:sldId id="331" r:id="rId78"/>
    <p:sldId id="332" r:id="rId79"/>
    <p:sldId id="333" r:id="rId80"/>
    <p:sldId id="334" r:id="rId81"/>
    <p:sldId id="335" r:id="rId82"/>
    <p:sldId id="336" r:id="rId83"/>
    <p:sldId id="337" r:id="rId84"/>
    <p:sldId id="338" r:id="rId85"/>
    <p:sldId id="339" r:id="rId86"/>
    <p:sldId id="340" r:id="rId87"/>
    <p:sldId id="341" r:id="rId88"/>
    <p:sldId id="342" r:id="rId89"/>
    <p:sldId id="343" r:id="rId90"/>
    <p:sldId id="344" r:id="rId91"/>
    <p:sldId id="345" r:id="rId92"/>
    <p:sldId id="346" r:id="rId93"/>
    <p:sldId id="347" r:id="rId94"/>
    <p:sldId id="348" r:id="rId95"/>
    <p:sldId id="349" r:id="rId96"/>
    <p:sldId id="350" r:id="rId97"/>
    <p:sldId id="351" r:id="rId98"/>
    <p:sldId id="352" r:id="rId99"/>
    <p:sldId id="353" r:id="rId100"/>
    <p:sldId id="354" r:id="rId101"/>
    <p:sldId id="355" r:id="rId102"/>
    <p:sldId id="356" r:id="rId103"/>
    <p:sldId id="357" r:id="rId104"/>
    <p:sldId id="358" r:id="rId105"/>
    <p:sldId id="359" r:id="rId106"/>
    <p:sldId id="360" r:id="rId107"/>
    <p:sldId id="361" r:id="rId10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qiu" initials="q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5.xml"/><Relationship Id="rId98" Type="http://schemas.openxmlformats.org/officeDocument/2006/relationships/slide" Target="slides/slide94.xml"/><Relationship Id="rId97" Type="http://schemas.openxmlformats.org/officeDocument/2006/relationships/slide" Target="slides/slide93.xml"/><Relationship Id="rId96" Type="http://schemas.openxmlformats.org/officeDocument/2006/relationships/slide" Target="slides/slide92.xml"/><Relationship Id="rId95" Type="http://schemas.openxmlformats.org/officeDocument/2006/relationships/slide" Target="slides/slide91.xml"/><Relationship Id="rId94" Type="http://schemas.openxmlformats.org/officeDocument/2006/relationships/slide" Target="slides/slide90.xml"/><Relationship Id="rId93" Type="http://schemas.openxmlformats.org/officeDocument/2006/relationships/slide" Target="slides/slide89.xml"/><Relationship Id="rId92" Type="http://schemas.openxmlformats.org/officeDocument/2006/relationships/slide" Target="slides/slide88.xml"/><Relationship Id="rId91" Type="http://schemas.openxmlformats.org/officeDocument/2006/relationships/slide" Target="slides/slide87.xml"/><Relationship Id="rId90" Type="http://schemas.openxmlformats.org/officeDocument/2006/relationships/slide" Target="slides/slide86.xml"/><Relationship Id="rId9" Type="http://schemas.openxmlformats.org/officeDocument/2006/relationships/slide" Target="slides/slide5.xml"/><Relationship Id="rId89" Type="http://schemas.openxmlformats.org/officeDocument/2006/relationships/slide" Target="slides/slide85.xml"/><Relationship Id="rId88" Type="http://schemas.openxmlformats.org/officeDocument/2006/relationships/slide" Target="slides/slide84.xml"/><Relationship Id="rId87" Type="http://schemas.openxmlformats.org/officeDocument/2006/relationships/slide" Target="slides/slide83.xml"/><Relationship Id="rId86" Type="http://schemas.openxmlformats.org/officeDocument/2006/relationships/slide" Target="slides/slide82.xml"/><Relationship Id="rId85" Type="http://schemas.openxmlformats.org/officeDocument/2006/relationships/slide" Target="slides/slide81.xml"/><Relationship Id="rId84" Type="http://schemas.openxmlformats.org/officeDocument/2006/relationships/slide" Target="slides/slide80.xml"/><Relationship Id="rId83" Type="http://schemas.openxmlformats.org/officeDocument/2006/relationships/slide" Target="slides/slide79.xml"/><Relationship Id="rId82" Type="http://schemas.openxmlformats.org/officeDocument/2006/relationships/slide" Target="slides/slide78.xml"/><Relationship Id="rId81" Type="http://schemas.openxmlformats.org/officeDocument/2006/relationships/slide" Target="slides/slide77.xml"/><Relationship Id="rId80" Type="http://schemas.openxmlformats.org/officeDocument/2006/relationships/slide" Target="slides/slide76.xml"/><Relationship Id="rId8" Type="http://schemas.openxmlformats.org/officeDocument/2006/relationships/slide" Target="slides/slide4.xml"/><Relationship Id="rId79" Type="http://schemas.openxmlformats.org/officeDocument/2006/relationships/slide" Target="slides/slide75.xml"/><Relationship Id="rId78" Type="http://schemas.openxmlformats.org/officeDocument/2006/relationships/slide" Target="slides/slide74.xml"/><Relationship Id="rId77" Type="http://schemas.openxmlformats.org/officeDocument/2006/relationships/slide" Target="slides/slide73.xml"/><Relationship Id="rId76" Type="http://schemas.openxmlformats.org/officeDocument/2006/relationships/slide" Target="slides/slide72.xml"/><Relationship Id="rId75" Type="http://schemas.openxmlformats.org/officeDocument/2006/relationships/slide" Target="slides/slide71.xml"/><Relationship Id="rId74" Type="http://schemas.openxmlformats.org/officeDocument/2006/relationships/slide" Target="slides/slide70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3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notesMaster" Target="notesMasters/notesMaster1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3" Type="http://schemas.openxmlformats.org/officeDocument/2006/relationships/commentAuthors" Target="commentAuthors.xml"/><Relationship Id="rId112" Type="http://schemas.openxmlformats.org/officeDocument/2006/relationships/tableStyles" Target="tableStyles.xml"/><Relationship Id="rId111" Type="http://schemas.openxmlformats.org/officeDocument/2006/relationships/viewProps" Target="viewProps.xml"/><Relationship Id="rId110" Type="http://schemas.openxmlformats.org/officeDocument/2006/relationships/presProps" Target="presProps.xml"/><Relationship Id="rId11" Type="http://schemas.openxmlformats.org/officeDocument/2006/relationships/slide" Target="slides/slide7.xml"/><Relationship Id="rId109" Type="http://schemas.openxmlformats.org/officeDocument/2006/relationships/handoutMaster" Target="handoutMasters/handoutMaster1.xml"/><Relationship Id="rId108" Type="http://schemas.openxmlformats.org/officeDocument/2006/relationships/slide" Target="slides/slide104.xml"/><Relationship Id="rId107" Type="http://schemas.openxmlformats.org/officeDocument/2006/relationships/slide" Target="slides/slide103.xml"/><Relationship Id="rId106" Type="http://schemas.openxmlformats.org/officeDocument/2006/relationships/slide" Target="slides/slide102.xml"/><Relationship Id="rId105" Type="http://schemas.openxmlformats.org/officeDocument/2006/relationships/slide" Target="slides/slide101.xml"/><Relationship Id="rId104" Type="http://schemas.openxmlformats.org/officeDocument/2006/relationships/slide" Target="slides/slide100.xml"/><Relationship Id="rId103" Type="http://schemas.openxmlformats.org/officeDocument/2006/relationships/slide" Target="slides/slide99.xml"/><Relationship Id="rId102" Type="http://schemas.openxmlformats.org/officeDocument/2006/relationships/slide" Target="slides/slide98.xml"/><Relationship Id="rId101" Type="http://schemas.openxmlformats.org/officeDocument/2006/relationships/slide" Target="slides/slide97.xml"/><Relationship Id="rId100" Type="http://schemas.openxmlformats.org/officeDocument/2006/relationships/slide" Target="slides/slide96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3.xml"/><Relationship Id="rId7" Type="http://schemas.openxmlformats.org/officeDocument/2006/relationships/image" Target="file:///C:\Program%20Files%20(x86)\Tencent\TIM\Bin\Lets_Create/pic_temp/0_pic_quater_right_up.png" TargetMode="External"/><Relationship Id="rId6" Type="http://schemas.openxmlformats.org/officeDocument/2006/relationships/image" Target="../media/image2.png"/><Relationship Id="rId5" Type="http://schemas.openxmlformats.org/officeDocument/2006/relationships/tags" Target="../tags/tag2.xml"/><Relationship Id="rId4" Type="http://schemas.openxmlformats.org/officeDocument/2006/relationships/image" Target="file:///D:\Users\Desktop\&#32032;&#26448;&#20998;&#31867;\&#20013;&#22269;&#39118;&#32032;&#26448;&#22270;\&#20027;&#39064;\&#22270;&#29255;49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8" Type="http://schemas.openxmlformats.org/officeDocument/2006/relationships/tags" Target="../tags/tag11.xml"/><Relationship Id="rId17" Type="http://schemas.openxmlformats.org/officeDocument/2006/relationships/tags" Target="../tags/tag10.xml"/><Relationship Id="rId16" Type="http://schemas.openxmlformats.org/officeDocument/2006/relationships/tags" Target="../tags/tag9.xml"/><Relationship Id="rId15" Type="http://schemas.openxmlformats.org/officeDocument/2006/relationships/tags" Target="../tags/tag8.xml"/><Relationship Id="rId14" Type="http://schemas.openxmlformats.org/officeDocument/2006/relationships/tags" Target="../tags/tag7.xml"/><Relationship Id="rId13" Type="http://schemas.openxmlformats.org/officeDocument/2006/relationships/tags" Target="../tags/tag6.xml"/><Relationship Id="rId12" Type="http://schemas.openxmlformats.org/officeDocument/2006/relationships/tags" Target="../tags/tag5.xml"/><Relationship Id="rId11" Type="http://schemas.openxmlformats.org/officeDocument/2006/relationships/image" Target="../media/image4.png"/><Relationship Id="rId10" Type="http://schemas.openxmlformats.org/officeDocument/2006/relationships/tags" Target="../tags/tag4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image" Target="file:///C:\Program%20Files%20(x86)\Tencent\TIM\Bin\Lets_Create/pic_temp/1_pic_quater_left_down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12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image" Target="../media/image7.png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image" Target="file:///D:\Users\Desktop\&#32032;&#26448;&#20998;&#31867;\&#20013;&#22269;&#39118;&#32032;&#26448;&#22270;\&#20027;&#39064;\&#22270;&#29255;49.png" TargetMode="External"/><Relationship Id="rId3" Type="http://schemas.openxmlformats.org/officeDocument/2006/relationships/image" Target="../media/image6.png"/><Relationship Id="rId2" Type="http://schemas.openxmlformats.org/officeDocument/2006/relationships/tags" Target="../tags/tag18.xml"/><Relationship Id="rId17" Type="http://schemas.openxmlformats.org/officeDocument/2006/relationships/tags" Target="../tags/tag28.xml"/><Relationship Id="rId16" Type="http://schemas.openxmlformats.org/officeDocument/2006/relationships/tags" Target="../tags/tag27.xml"/><Relationship Id="rId15" Type="http://schemas.openxmlformats.org/officeDocument/2006/relationships/tags" Target="../tags/tag26.xml"/><Relationship Id="rId14" Type="http://schemas.openxmlformats.org/officeDocument/2006/relationships/tags" Target="../tags/tag25.xml"/><Relationship Id="rId13" Type="http://schemas.openxmlformats.org/officeDocument/2006/relationships/tags" Target="../tags/tag24.xml"/><Relationship Id="rId12" Type="http://schemas.openxmlformats.org/officeDocument/2006/relationships/image" Target="../media/image4.png"/><Relationship Id="rId11" Type="http://schemas.openxmlformats.org/officeDocument/2006/relationships/tags" Target="../tags/tag23.xml"/><Relationship Id="rId10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tags" Target="../tags/tag33.xml"/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image" Target="file:///C:\Program%20Files%20(x86)\Tencent\TIM\Bin\Lets_Create/pic_temp/1_pic_quater_left_down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29.xml"/><Relationship Id="rId10" Type="http://schemas.openxmlformats.org/officeDocument/2006/relationships/tags" Target="../tags/tag35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tags" Target="../tags/tag40.xml"/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image" Target="file:///C:\Program%20Files%20(x86)\Tencent\TIM\Bin\Lets_Create/pic_temp/1_pic_quater_left_down.png" TargetMode="External"/><Relationship Id="rId3" Type="http://schemas.openxmlformats.org/officeDocument/2006/relationships/image" Target="../media/image8.png"/><Relationship Id="rId2" Type="http://schemas.openxmlformats.org/officeDocument/2006/relationships/tags" Target="../tags/tag36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48.xml"/><Relationship Id="rId8" Type="http://schemas.openxmlformats.org/officeDocument/2006/relationships/tags" Target="../tags/tag47.xml"/><Relationship Id="rId7" Type="http://schemas.openxmlformats.org/officeDocument/2006/relationships/image" Target="file:///C:\Program%20Files%20(x86)\Tencent\TIM\Bin\Lets_Create/pic_temp/pic_half_down.png" TargetMode="External"/><Relationship Id="rId6" Type="http://schemas.openxmlformats.org/officeDocument/2006/relationships/image" Target="../media/image10.png"/><Relationship Id="rId5" Type="http://schemas.openxmlformats.org/officeDocument/2006/relationships/tags" Target="../tags/tag46.xml"/><Relationship Id="rId4" Type="http://schemas.openxmlformats.org/officeDocument/2006/relationships/image" Target="file:///C:\Program%20Files%20(x86)\Tencent\TIM\Bin\Lets_Create/pic_temp/pic_half_top.png" TargetMode="External"/><Relationship Id="rId3" Type="http://schemas.openxmlformats.org/officeDocument/2006/relationships/image" Target="../media/image9.png"/><Relationship Id="rId2" Type="http://schemas.openxmlformats.org/officeDocument/2006/relationships/tags" Target="../tags/tag45.xml"/><Relationship Id="rId11" Type="http://schemas.openxmlformats.org/officeDocument/2006/relationships/tags" Target="../tags/tag50.xml"/><Relationship Id="rId10" Type="http://schemas.openxmlformats.org/officeDocument/2006/relationships/tags" Target="../tags/tag49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image" Target="file:///C:\Program%20Files%20(x86)\Tencent\TIM\Bin\Lets_Create/pic_temp/1_pic_quater_left_down.png" TargetMode="External"/><Relationship Id="rId3" Type="http://schemas.openxmlformats.org/officeDocument/2006/relationships/image" Target="../media/image8.png"/><Relationship Id="rId2" Type="http://schemas.openxmlformats.org/officeDocument/2006/relationships/tags" Target="../tags/tag54.xml"/><Relationship Id="rId10" Type="http://schemas.openxmlformats.org/officeDocument/2006/relationships/tags" Target="../tags/tag60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64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12.png"/><Relationship Id="rId6" Type="http://schemas.openxmlformats.org/officeDocument/2006/relationships/tags" Target="../tags/tag63.xml"/><Relationship Id="rId5" Type="http://schemas.openxmlformats.org/officeDocument/2006/relationships/image" Target="file:///C:\Program%20Files%20(x86)\Tencent\TIM\Bin\Lets_Create/pic_temp/0_pic_quater_right_down.png" TargetMode="External"/><Relationship Id="rId4" Type="http://schemas.openxmlformats.org/officeDocument/2006/relationships/image" Target="../media/image11.png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3" Type="http://schemas.openxmlformats.org/officeDocument/2006/relationships/tags" Target="../tags/tag68.xml"/><Relationship Id="rId12" Type="http://schemas.openxmlformats.org/officeDocument/2006/relationships/tags" Target="../tags/tag67.xml"/><Relationship Id="rId11" Type="http://schemas.openxmlformats.org/officeDocument/2006/relationships/tags" Target="../tags/tag66.xml"/><Relationship Id="rId10" Type="http://schemas.openxmlformats.org/officeDocument/2006/relationships/tags" Target="../tags/tag65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72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12.png"/><Relationship Id="rId6" Type="http://schemas.openxmlformats.org/officeDocument/2006/relationships/tags" Target="../tags/tag71.xml"/><Relationship Id="rId5" Type="http://schemas.openxmlformats.org/officeDocument/2006/relationships/image" Target="file:///C:\Program%20Files%20(x86)\Tencent\TIM\Bin\Lets_Create/pic_temp/0_pic_quater_right_down.png" TargetMode="External"/><Relationship Id="rId4" Type="http://schemas.openxmlformats.org/officeDocument/2006/relationships/image" Target="../media/image11.png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2" Type="http://schemas.openxmlformats.org/officeDocument/2006/relationships/tags" Target="../tags/tag75.xml"/><Relationship Id="rId11" Type="http://schemas.openxmlformats.org/officeDocument/2006/relationships/tags" Target="../tags/tag74.xml"/><Relationship Id="rId10" Type="http://schemas.openxmlformats.org/officeDocument/2006/relationships/tags" Target="../tags/tag73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78.xml"/><Relationship Id="rId7" Type="http://schemas.openxmlformats.org/officeDocument/2006/relationships/image" Target="file:///C:\Program%20Files%20(x86)\Tencent\TIM\Bin\Lets_Create/pic_temp/0_pic_quater_right_up.png" TargetMode="External"/><Relationship Id="rId6" Type="http://schemas.openxmlformats.org/officeDocument/2006/relationships/image" Target="../media/image2.png"/><Relationship Id="rId5" Type="http://schemas.openxmlformats.org/officeDocument/2006/relationships/tags" Target="../tags/tag77.xml"/><Relationship Id="rId4" Type="http://schemas.openxmlformats.org/officeDocument/2006/relationships/image" Target="file:///D:\Users\Desktop\&#32032;&#26448;&#20998;&#31867;\&#20013;&#22269;&#39118;&#32032;&#26448;&#22270;\&#20027;&#39064;\&#22270;&#29255;49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76.xml"/><Relationship Id="rId16" Type="http://schemas.openxmlformats.org/officeDocument/2006/relationships/tags" Target="../tags/tag84.xml"/><Relationship Id="rId15" Type="http://schemas.openxmlformats.org/officeDocument/2006/relationships/tags" Target="../tags/tag83.xml"/><Relationship Id="rId14" Type="http://schemas.openxmlformats.org/officeDocument/2006/relationships/tags" Target="../tags/tag82.xml"/><Relationship Id="rId13" Type="http://schemas.openxmlformats.org/officeDocument/2006/relationships/tags" Target="../tags/tag81.xml"/><Relationship Id="rId12" Type="http://schemas.openxmlformats.org/officeDocument/2006/relationships/tags" Target="../tags/tag80.xml"/><Relationship Id="rId11" Type="http://schemas.openxmlformats.org/officeDocument/2006/relationships/image" Target="../media/image4.png"/><Relationship Id="rId10" Type="http://schemas.openxmlformats.org/officeDocument/2006/relationships/tags" Target="../tags/tag79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88.xml"/><Relationship Id="rId8" Type="http://schemas.openxmlformats.org/officeDocument/2006/relationships/tags" Target="../tags/tag87.xml"/><Relationship Id="rId7" Type="http://schemas.openxmlformats.org/officeDocument/2006/relationships/image" Target="file:///C:\Program%20Files%20(x86)\Tencent\TIM\Bin\Lets_Create/pic_temp/1_pic_quater_left_down.png" TargetMode="External"/><Relationship Id="rId6" Type="http://schemas.openxmlformats.org/officeDocument/2006/relationships/image" Target="../media/image12.png"/><Relationship Id="rId5" Type="http://schemas.openxmlformats.org/officeDocument/2006/relationships/tags" Target="../tags/tag86.xml"/><Relationship Id="rId4" Type="http://schemas.openxmlformats.org/officeDocument/2006/relationships/image" Target="file:///C:\Program%20Files%20(x86)\Tencent\TIM\Bin\Lets_Create/pic_temp/0_pic_quater_right_down.png" TargetMode="External"/><Relationship Id="rId3" Type="http://schemas.openxmlformats.org/officeDocument/2006/relationships/image" Target="../media/image11.png"/><Relationship Id="rId2" Type="http://schemas.openxmlformats.org/officeDocument/2006/relationships/tags" Target="../tags/tag85.xml"/><Relationship Id="rId11" Type="http://schemas.openxmlformats.org/officeDocument/2006/relationships/tags" Target="../tags/tag90.xml"/><Relationship Id="rId10" Type="http://schemas.openxmlformats.org/officeDocument/2006/relationships/tags" Target="../tags/tag89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94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8.png"/><Relationship Id="rId6" Type="http://schemas.openxmlformats.org/officeDocument/2006/relationships/tags" Target="../tags/tag93.xml"/><Relationship Id="rId5" Type="http://schemas.openxmlformats.org/officeDocument/2006/relationships/image" Target="file:///C:\Program%20Files%20(x86)\Tencent\TIM\Bin\Lets_Create/pic_temp/0_pic_quater_right_down.png" TargetMode="External"/><Relationship Id="rId4" Type="http://schemas.openxmlformats.org/officeDocument/2006/relationships/image" Target="../media/image13.png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3" Type="http://schemas.openxmlformats.org/officeDocument/2006/relationships/tags" Target="../tags/tag98.xml"/><Relationship Id="rId12" Type="http://schemas.openxmlformats.org/officeDocument/2006/relationships/tags" Target="../tags/tag97.xml"/><Relationship Id="rId11" Type="http://schemas.openxmlformats.org/officeDocument/2006/relationships/tags" Target="../tags/tag96.xml"/><Relationship Id="rId10" Type="http://schemas.openxmlformats.org/officeDocument/2006/relationships/tags" Target="../tags/tag95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5.png"/><Relationship Id="rId6" Type="http://schemas.openxmlformats.org/officeDocument/2006/relationships/tags" Target="../tags/tag101.xml"/><Relationship Id="rId5" Type="http://schemas.openxmlformats.org/officeDocument/2006/relationships/image" Target="file:///C:\Program%20Files%20(x86)\Tencent\TIM\Bin\Lets_Create/pic_temp/0_pic_quater_righ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4" Type="http://schemas.openxmlformats.org/officeDocument/2006/relationships/tags" Target="../tags/tag107.xml"/><Relationship Id="rId13" Type="http://schemas.openxmlformats.org/officeDocument/2006/relationships/tags" Target="../tags/tag106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5.png"/><Relationship Id="rId6" Type="http://schemas.openxmlformats.org/officeDocument/2006/relationships/tags" Target="../tags/tag110.xml"/><Relationship Id="rId5" Type="http://schemas.openxmlformats.org/officeDocument/2006/relationships/image" Target="file:///C:\Program%20Files%20(x86)\Tencent\TIM\Bin\Lets_Create/pic_temp/0_pic_quater_righ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tags" Target="../tags/tag119.xml"/><Relationship Id="rId7" Type="http://schemas.openxmlformats.org/officeDocument/2006/relationships/image" Target="file:///C:\Program%20Files%20(x86)\Tencent\TIM\Bin\Lets_Create/pic_temp/1_pic_quater_left_down.png" TargetMode="External"/><Relationship Id="rId6" Type="http://schemas.openxmlformats.org/officeDocument/2006/relationships/image" Target="../media/image5.png"/><Relationship Id="rId5" Type="http://schemas.openxmlformats.org/officeDocument/2006/relationships/tags" Target="../tags/tag118.xml"/><Relationship Id="rId4" Type="http://schemas.openxmlformats.org/officeDocument/2006/relationships/image" Target="file:///C:\Program%20Files%20(x86)\Tencent\TIM\Bin\Lets_Create/pic_temp/0_pic_quater_righ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17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29.xml"/><Relationship Id="rId8" Type="http://schemas.openxmlformats.org/officeDocument/2006/relationships/tags" Target="../tags/tag128.xml"/><Relationship Id="rId7" Type="http://schemas.openxmlformats.org/officeDocument/2006/relationships/image" Target="file:///C:\Program%20Files%20(x86)\Tencent\TIM\Bin\Lets_Create/pic_temp/1_pic_quater_left_down.png" TargetMode="External"/><Relationship Id="rId6" Type="http://schemas.openxmlformats.org/officeDocument/2006/relationships/image" Target="../media/image5.png"/><Relationship Id="rId5" Type="http://schemas.openxmlformats.org/officeDocument/2006/relationships/tags" Target="../tags/tag127.xml"/><Relationship Id="rId4" Type="http://schemas.openxmlformats.org/officeDocument/2006/relationships/image" Target="file:///C:\Program%20Files%20(x86)\Tencent\TIM\Bin\Lets_Create/pic_temp/0_pic_quater_righ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26.xml"/><Relationship Id="rId16" Type="http://schemas.openxmlformats.org/officeDocument/2006/relationships/tags" Target="../tags/tag136.xml"/><Relationship Id="rId15" Type="http://schemas.openxmlformats.org/officeDocument/2006/relationships/tags" Target="../tags/tag135.xml"/><Relationship Id="rId14" Type="http://schemas.openxmlformats.org/officeDocument/2006/relationships/tags" Target="../tags/tag134.xml"/><Relationship Id="rId13" Type="http://schemas.openxmlformats.org/officeDocument/2006/relationships/tags" Target="../tags/tag133.xml"/><Relationship Id="rId12" Type="http://schemas.openxmlformats.org/officeDocument/2006/relationships/tags" Target="../tags/tag132.xml"/><Relationship Id="rId11" Type="http://schemas.openxmlformats.org/officeDocument/2006/relationships/tags" Target="../tags/tag131.xml"/><Relationship Id="rId10" Type="http://schemas.openxmlformats.org/officeDocument/2006/relationships/tags" Target="../tags/tag130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40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15.png"/><Relationship Id="rId6" Type="http://schemas.openxmlformats.org/officeDocument/2006/relationships/tags" Target="../tags/tag139.xml"/><Relationship Id="rId5" Type="http://schemas.openxmlformats.org/officeDocument/2006/relationships/image" Target="file:///C:\Program%20Files%20(x86)\Tencent\TIM\Bin\Lets_Create/pic_temp/0_pic_quater_right_down.png" TargetMode="External"/><Relationship Id="rId4" Type="http://schemas.openxmlformats.org/officeDocument/2006/relationships/image" Target="../media/image14.png"/><Relationship Id="rId3" Type="http://schemas.openxmlformats.org/officeDocument/2006/relationships/tags" Target="../tags/tag138.xml"/><Relationship Id="rId2" Type="http://schemas.openxmlformats.org/officeDocument/2006/relationships/tags" Target="../tags/tag137.xml"/><Relationship Id="rId13" Type="http://schemas.openxmlformats.org/officeDocument/2006/relationships/tags" Target="../tags/tag144.xml"/><Relationship Id="rId12" Type="http://schemas.openxmlformats.org/officeDocument/2006/relationships/tags" Target="../tags/tag143.xml"/><Relationship Id="rId11" Type="http://schemas.openxmlformats.org/officeDocument/2006/relationships/tags" Target="../tags/tag142.xml"/><Relationship Id="rId10" Type="http://schemas.openxmlformats.org/officeDocument/2006/relationships/tags" Target="../tags/tag14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62353"/>
            <a:ext cx="5486400" cy="433329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43000" cy="88866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471036" y="4009570"/>
            <a:ext cx="1833185" cy="12694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76949" y="1391959"/>
            <a:ext cx="2105260" cy="14123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2"/>
            </p:custDataLst>
          </p:nvPr>
        </p:nvSpPr>
        <p:spPr>
          <a:xfrm>
            <a:off x="1764000" y="1875600"/>
            <a:ext cx="5090400" cy="1772741"/>
          </a:xfrm>
        </p:spPr>
        <p:txBody>
          <a:bodyPr lIns="90000" tIns="46800" rIns="90000" bIns="46800" anchor="b" anchorCtr="0">
            <a:normAutofit/>
          </a:bodyPr>
          <a:lstStyle>
            <a:lvl1pPr algn="l">
              <a:defRPr sz="5400" b="0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3"/>
            </p:custDataLst>
          </p:nvPr>
        </p:nvSpPr>
        <p:spPr>
          <a:xfrm>
            <a:off x="1764000" y="3754800"/>
            <a:ext cx="4258800" cy="493200"/>
          </a:xfrm>
        </p:spPr>
        <p:txBody>
          <a:bodyPr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7"/>
            </p:custDataLst>
          </p:nvPr>
        </p:nvSpPr>
        <p:spPr>
          <a:xfrm>
            <a:off x="1767600" y="4629600"/>
            <a:ext cx="3391200" cy="406800"/>
          </a:xfrm>
        </p:spPr>
        <p:txBody>
          <a:bodyPr/>
          <a:lstStyle>
            <a:lvl1pPr marL="0" indent="0" eaLnBrk="1" fontAlgn="auto" latinLnBrk="0" hangingPunct="1">
              <a:lnSpc>
                <a:spcPct val="100000"/>
              </a:lnSpc>
              <a:buNone/>
              <a:defRPr sz="20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 hasCustomPrompt="1"/>
            <p:custDataLst>
              <p:tags r:id="rId18"/>
            </p:custDataLst>
          </p:nvPr>
        </p:nvSpPr>
        <p:spPr>
          <a:xfrm>
            <a:off x="1767600" y="5036400"/>
            <a:ext cx="2534400" cy="406800"/>
          </a:xfrm>
        </p:spPr>
        <p:txBody>
          <a:bodyPr/>
          <a:lstStyle>
            <a:lvl1pPr marL="0" indent="0" eaLnBrk="1" fontAlgn="auto" latinLnBrk="0" hangingPunct="1">
              <a:lnSpc>
                <a:spcPct val="100000"/>
              </a:lnSpc>
              <a:buNone/>
              <a:defRPr sz="20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0895" y="68580"/>
            <a:ext cx="1143000" cy="87297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467215" y="1262380"/>
            <a:ext cx="2724150" cy="433324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270" y="1262380"/>
            <a:ext cx="2724150" cy="4333240"/>
          </a:xfrm>
          <a:prstGeom prst="rect">
            <a:avLst/>
          </a:prstGeom>
        </p:spPr>
      </p:pic>
      <p:sp>
        <p:nvSpPr>
          <p:cNvPr id="9" name="矩形 8"/>
          <p:cNvSpPr/>
          <p:nvPr userDrawn="1">
            <p:custDataLst>
              <p:tags r:id="rId6"/>
            </p:custDataLst>
          </p:nvPr>
        </p:nvSpPr>
        <p:spPr>
          <a:xfrm>
            <a:off x="608076" y="457200"/>
            <a:ext cx="10975848" cy="5943600"/>
          </a:xfrm>
          <a:prstGeom prst="rect">
            <a:avLst/>
          </a:prstGeom>
          <a:solidFill>
            <a:schemeClr val="bg2">
              <a:alpha val="23000"/>
            </a:schemeClr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252" y="972749"/>
            <a:ext cx="4588327" cy="491250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312026" y="4128950"/>
            <a:ext cx="1833185" cy="12694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3567097" y="1671359"/>
            <a:ext cx="2105260" cy="14123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431600" y="3430800"/>
            <a:ext cx="3513600" cy="827811"/>
          </a:xfrm>
        </p:spPr>
        <p:txBody>
          <a:bodyPr lIns="90000" tIns="46800" rIns="90000" bIns="46800" anchor="t" anchorCtr="0">
            <a:normAutofit/>
          </a:bodyPr>
          <a:lstStyle>
            <a:lvl1pPr algn="ctr" eaLnBrk="1" fontAlgn="auto" latinLnBrk="0" hangingPunct="1">
              <a:defRPr sz="24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3" hasCustomPrompt="1"/>
            <p:custDataLst>
              <p:tags r:id="rId17"/>
            </p:custDataLst>
          </p:nvPr>
        </p:nvSpPr>
        <p:spPr>
          <a:xfrm>
            <a:off x="4060800" y="4287600"/>
            <a:ext cx="4248000" cy="403200"/>
          </a:xfrm>
        </p:spPr>
        <p:txBody>
          <a:bodyPr/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编辑副标题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0895" y="68580"/>
            <a:ext cx="1143000" cy="87297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/>
          <p:nvPr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2775" y="5771515"/>
            <a:ext cx="1346835" cy="10280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8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9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5251381"/>
            <a:ext cx="4064000" cy="1606619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0"/>
            <a:ext cx="4064000" cy="160661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1059815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2775" y="5771515"/>
            <a:ext cx="1346835" cy="10280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58420" y="5760085"/>
            <a:ext cx="12017375" cy="981075"/>
            <a:chOff x="58420" y="5760085"/>
            <a:chExt cx="12017375" cy="981075"/>
          </a:xfrm>
        </p:grpSpPr>
        <p:pic>
          <p:nvPicPr>
            <p:cNvPr id="8" name="图片 7"/>
            <p:cNvPicPr/>
            <p:nvPr>
              <p:custDataLst>
                <p:tags r:id="rId3"/>
              </p:custDataLst>
            </p:nvPr>
          </p:nvPicPr>
          <p:blipFill>
            <a:blip r:embed="rId4" r:link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07065" y="5760085"/>
              <a:ext cx="1268730" cy="981075"/>
            </a:xfrm>
            <a:prstGeom prst="rect">
              <a:avLst/>
            </a:prstGeom>
          </p:spPr>
        </p:pic>
        <p:pic>
          <p:nvPicPr>
            <p:cNvPr id="9" name="图片 8"/>
            <p:cNvPicPr/>
            <p:nvPr>
              <p:custDataLst>
                <p:tags r:id="rId6"/>
              </p:custDataLst>
            </p:nvPr>
          </p:nvPicPr>
          <p:blipFill>
            <a:blip r:embed="rId7" r:link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20" y="5760720"/>
              <a:ext cx="1249680" cy="98044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9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0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58420" y="5760085"/>
            <a:ext cx="12017375" cy="981075"/>
            <a:chOff x="58420" y="5760085"/>
            <a:chExt cx="12017375" cy="981075"/>
          </a:xfrm>
        </p:grpSpPr>
        <p:pic>
          <p:nvPicPr>
            <p:cNvPr id="8" name="图片 7"/>
            <p:cNvPicPr/>
            <p:nvPr>
              <p:custDataLst>
                <p:tags r:id="rId3"/>
              </p:custDataLst>
            </p:nvPr>
          </p:nvPicPr>
          <p:blipFill>
            <a:blip r:embed="rId4" r:link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07065" y="5760085"/>
              <a:ext cx="1268730" cy="981075"/>
            </a:xfrm>
            <a:prstGeom prst="rect">
              <a:avLst/>
            </a:prstGeom>
          </p:spPr>
        </p:pic>
        <p:pic>
          <p:nvPicPr>
            <p:cNvPr id="9" name="图片 8"/>
            <p:cNvPicPr/>
            <p:nvPr>
              <p:custDataLst>
                <p:tags r:id="rId6"/>
              </p:custDataLst>
            </p:nvPr>
          </p:nvPicPr>
          <p:blipFill>
            <a:blip r:embed="rId7" r:link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20" y="5760720"/>
              <a:ext cx="1249680" cy="98044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262353"/>
            <a:ext cx="5486400" cy="4333295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000" y="0"/>
            <a:ext cx="1143000" cy="8886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838085" y="4098290"/>
            <a:ext cx="1833185" cy="12694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225751" y="1933133"/>
            <a:ext cx="2105260" cy="14123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7632114" y="1760583"/>
            <a:ext cx="3596400" cy="2041200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12400" b="0" i="0" u="none" strike="noStrike" kern="1200" cap="none" spc="6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3" hasCustomPrompt="1"/>
            <p:custDataLst>
              <p:tags r:id="rId16"/>
            </p:custDataLst>
          </p:nvPr>
        </p:nvSpPr>
        <p:spPr>
          <a:xfrm>
            <a:off x="7778568" y="3877574"/>
            <a:ext cx="3231606" cy="435538"/>
          </a:xfrm>
        </p:spPr>
        <p:txBody>
          <a:bodyPr>
            <a:normAutofit/>
          </a:bodyPr>
          <a:lstStyle>
            <a:lvl1pPr marL="0" indent="0" algn="dist">
              <a:buNone/>
              <a:defRPr sz="1800"/>
            </a:lvl1pPr>
          </a:lstStyle>
          <a:p>
            <a:pPr lvl="0"/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1"/>
            </p:custDataLst>
          </p:nvPr>
        </p:nvSpPr>
        <p:spPr>
          <a:xfrm>
            <a:off x="855345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053" y="304775"/>
            <a:ext cx="11607893" cy="624845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Viner Hand ITC" panose="03070502030502020203" charset="0"/>
              <a:ea typeface="隶书" panose="02010509060101010101" pitchFamily="49" charset="-122"/>
              <a:cs typeface="Viner Hand ITC" panose="03070502030502020203" charset="0"/>
              <a:sym typeface="+mn-ea"/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" y="87630"/>
            <a:ext cx="1386205" cy="995045"/>
          </a:xfrm>
          <a:prstGeom prst="rect">
            <a:avLst/>
          </a:prstGeom>
        </p:spPr>
      </p:pic>
      <p:pic>
        <p:nvPicPr>
          <p:cNvPr id="11" name="图片 10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2775" y="5771515"/>
            <a:ext cx="1346835" cy="10280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baseline="0" dirty="0">
              <a:solidFill>
                <a:schemeClr val="tx1">
                  <a:lumMod val="85000"/>
                  <a:lumOff val="15000"/>
                </a:schemeClr>
              </a:solidFill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15" y="5857875"/>
            <a:ext cx="1143000" cy="888365"/>
          </a:xfrm>
          <a:prstGeom prst="rect">
            <a:avLst/>
          </a:prstGeom>
        </p:spPr>
      </p:pic>
      <p:pic>
        <p:nvPicPr>
          <p:cNvPr id="13" name="图片 12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1370" y="5873115"/>
            <a:ext cx="1143000" cy="8731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>
            <a:normAutofit/>
          </a:bodyPr>
          <a:lstStyle>
            <a:lvl1pPr>
              <a:defRPr sz="4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5" name="图片 14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" y="78105"/>
            <a:ext cx="1143000" cy="888365"/>
          </a:xfrm>
          <a:prstGeom prst="rect">
            <a:avLst/>
          </a:prstGeom>
        </p:spPr>
      </p:pic>
      <p:pic>
        <p:nvPicPr>
          <p:cNvPr id="16" name="图片 15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055" y="78105"/>
            <a:ext cx="1143000" cy="8731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65" y="68580"/>
            <a:ext cx="1143000" cy="888365"/>
          </a:xfrm>
          <a:prstGeom prst="rect">
            <a:avLst/>
          </a:prstGeom>
        </p:spPr>
      </p:pic>
      <p:pic>
        <p:nvPicPr>
          <p:cNvPr id="13" name="图片 12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0895" y="68580"/>
            <a:ext cx="1143000" cy="873125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>
            <a:no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0420" y="5887085"/>
            <a:ext cx="1143000" cy="888365"/>
          </a:xfrm>
          <a:prstGeom prst="rect">
            <a:avLst/>
          </a:prstGeom>
        </p:spPr>
      </p:pic>
      <p:pic>
        <p:nvPicPr>
          <p:cNvPr id="15" name="图片 14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0" y="5887085"/>
            <a:ext cx="1143000" cy="873125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0" y="0"/>
            <a:ext cx="12192000" cy="91440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cs typeface="Viner Hand ITC" panose="03070502030502020203" charset="0"/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" y="97790"/>
            <a:ext cx="1727835" cy="1163955"/>
          </a:xfrm>
          <a:prstGeom prst="rect">
            <a:avLst/>
          </a:prstGeom>
        </p:spPr>
      </p:pic>
      <p:pic>
        <p:nvPicPr>
          <p:cNvPr id="11" name="图片 10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7160" y="5579110"/>
            <a:ext cx="1788795" cy="12103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5" Type="http://schemas.openxmlformats.org/officeDocument/2006/relationships/theme" Target="../theme/theme2.xml"/><Relationship Id="rId24" Type="http://schemas.openxmlformats.org/officeDocument/2006/relationships/tags" Target="../tags/tag150.xml"/><Relationship Id="rId23" Type="http://schemas.openxmlformats.org/officeDocument/2006/relationships/tags" Target="../tags/tag149.xml"/><Relationship Id="rId22" Type="http://schemas.openxmlformats.org/officeDocument/2006/relationships/tags" Target="../tags/tag148.xml"/><Relationship Id="rId21" Type="http://schemas.openxmlformats.org/officeDocument/2006/relationships/tags" Target="../tags/tag147.xml"/><Relationship Id="rId20" Type="http://schemas.openxmlformats.org/officeDocument/2006/relationships/tags" Target="../tags/tag146.xml"/><Relationship Id="rId2" Type="http://schemas.openxmlformats.org/officeDocument/2006/relationships/slideLayout" Target="../slideLayouts/slideLayout12.xml"/><Relationship Id="rId19" Type="http://schemas.openxmlformats.org/officeDocument/2006/relationships/tags" Target="../tags/tag145.xml"/><Relationship Id="rId18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" Type="http://schemas.openxmlformats.org/officeDocument/2006/relationships/tags" Target="../tags/tag15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43.xml"/><Relationship Id="rId8" Type="http://schemas.openxmlformats.org/officeDocument/2006/relationships/tags" Target="../tags/tag242.xml"/><Relationship Id="rId7" Type="http://schemas.openxmlformats.org/officeDocument/2006/relationships/tags" Target="../tags/tag241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40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6" Type="http://schemas.openxmlformats.org/officeDocument/2006/relationships/slideLayout" Target="../slideLayouts/slideLayout17.xml"/><Relationship Id="rId15" Type="http://schemas.openxmlformats.org/officeDocument/2006/relationships/tags" Target="../tags/tag247.xml"/><Relationship Id="rId14" Type="http://schemas.openxmlformats.org/officeDocument/2006/relationships/tags" Target="../tags/tag246.xml"/><Relationship Id="rId13" Type="http://schemas.openxmlformats.org/officeDocument/2006/relationships/image" Target="../media/image18.jpeg"/><Relationship Id="rId12" Type="http://schemas.openxmlformats.org/officeDocument/2006/relationships/tags" Target="../tags/tag245.xml"/><Relationship Id="rId11" Type="http://schemas.openxmlformats.org/officeDocument/2006/relationships/image" Target="../media/image17.png"/><Relationship Id="rId10" Type="http://schemas.openxmlformats.org/officeDocument/2006/relationships/tags" Target="../tags/tag244.xml"/><Relationship Id="rId1" Type="http://schemas.openxmlformats.org/officeDocument/2006/relationships/tags" Target="../tags/tag239.xml"/></Relationships>
</file>

<file path=ppt/slides/_rels/slide100.xml.rels><?xml version="1.0" encoding="UTF-8" standalone="yes"?>
<Relationships xmlns="http://schemas.openxmlformats.org/package/2006/relationships"><Relationship Id="rId9" Type="http://schemas.openxmlformats.org/officeDocument/2006/relationships/tags" Target="../tags/tag1233.xml"/><Relationship Id="rId8" Type="http://schemas.openxmlformats.org/officeDocument/2006/relationships/tags" Target="../tags/tag1232.xml"/><Relationship Id="rId7" Type="http://schemas.openxmlformats.org/officeDocument/2006/relationships/tags" Target="../tags/tag1231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230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4" Type="http://schemas.openxmlformats.org/officeDocument/2006/relationships/slideLayout" Target="../slideLayouts/slideLayout17.xml"/><Relationship Id="rId13" Type="http://schemas.openxmlformats.org/officeDocument/2006/relationships/tags" Target="../tags/tag1236.xml"/><Relationship Id="rId12" Type="http://schemas.openxmlformats.org/officeDocument/2006/relationships/tags" Target="../tags/tag1235.xml"/><Relationship Id="rId11" Type="http://schemas.openxmlformats.org/officeDocument/2006/relationships/image" Target="../media/image109.jpeg"/><Relationship Id="rId10" Type="http://schemas.openxmlformats.org/officeDocument/2006/relationships/tags" Target="../tags/tag1234.xml"/><Relationship Id="rId1" Type="http://schemas.openxmlformats.org/officeDocument/2006/relationships/tags" Target="../tags/tag1229.xml"/></Relationships>
</file>

<file path=ppt/slides/_rels/slide101.xml.rels><?xml version="1.0" encoding="UTF-8" standalone="yes"?>
<Relationships xmlns="http://schemas.openxmlformats.org/package/2006/relationships"><Relationship Id="rId9" Type="http://schemas.openxmlformats.org/officeDocument/2006/relationships/tags" Target="../tags/tag1241.xml"/><Relationship Id="rId8" Type="http://schemas.openxmlformats.org/officeDocument/2006/relationships/tags" Target="../tags/tag1240.xml"/><Relationship Id="rId7" Type="http://schemas.openxmlformats.org/officeDocument/2006/relationships/tags" Target="../tags/tag1239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238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1243.xml"/><Relationship Id="rId11" Type="http://schemas.openxmlformats.org/officeDocument/2006/relationships/tags" Target="../tags/tag1242.xml"/><Relationship Id="rId10" Type="http://schemas.openxmlformats.org/officeDocument/2006/relationships/image" Target="../media/image110.jpeg"/><Relationship Id="rId1" Type="http://schemas.openxmlformats.org/officeDocument/2006/relationships/tags" Target="../tags/tag1237.xml"/></Relationships>
</file>

<file path=ppt/slides/_rels/slide102.xml.rels><?xml version="1.0" encoding="UTF-8" standalone="yes"?>
<Relationships xmlns="http://schemas.openxmlformats.org/package/2006/relationships"><Relationship Id="rId9" Type="http://schemas.openxmlformats.org/officeDocument/2006/relationships/tags" Target="../tags/tag1248.xml"/><Relationship Id="rId8" Type="http://schemas.openxmlformats.org/officeDocument/2006/relationships/tags" Target="../tags/tag1247.xml"/><Relationship Id="rId7" Type="http://schemas.openxmlformats.org/officeDocument/2006/relationships/tags" Target="../tags/tag1246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245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1250.xml"/><Relationship Id="rId11" Type="http://schemas.openxmlformats.org/officeDocument/2006/relationships/tags" Target="../tags/tag1249.xml"/><Relationship Id="rId10" Type="http://schemas.openxmlformats.org/officeDocument/2006/relationships/image" Target="../media/image111.jpeg"/><Relationship Id="rId1" Type="http://schemas.openxmlformats.org/officeDocument/2006/relationships/tags" Target="../tags/tag1244.xml"/></Relationships>
</file>

<file path=ppt/slides/_rels/slide103.xml.rels><?xml version="1.0" encoding="UTF-8" standalone="yes"?>
<Relationships xmlns="http://schemas.openxmlformats.org/package/2006/relationships"><Relationship Id="rId9" Type="http://schemas.openxmlformats.org/officeDocument/2006/relationships/tags" Target="../tags/tag1255.xml"/><Relationship Id="rId8" Type="http://schemas.openxmlformats.org/officeDocument/2006/relationships/tags" Target="../tags/tag1254.xml"/><Relationship Id="rId7" Type="http://schemas.openxmlformats.org/officeDocument/2006/relationships/tags" Target="../tags/tag1253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252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7" Type="http://schemas.openxmlformats.org/officeDocument/2006/relationships/slideLayout" Target="../slideLayouts/slideLayout17.xml"/><Relationship Id="rId16" Type="http://schemas.openxmlformats.org/officeDocument/2006/relationships/tags" Target="../tags/tag1261.xml"/><Relationship Id="rId15" Type="http://schemas.openxmlformats.org/officeDocument/2006/relationships/image" Target="../media/image112.jpeg"/><Relationship Id="rId14" Type="http://schemas.openxmlformats.org/officeDocument/2006/relationships/tags" Target="../tags/tag1260.xml"/><Relationship Id="rId13" Type="http://schemas.openxmlformats.org/officeDocument/2006/relationships/tags" Target="../tags/tag1259.xml"/><Relationship Id="rId12" Type="http://schemas.openxmlformats.org/officeDocument/2006/relationships/tags" Target="../tags/tag1258.xml"/><Relationship Id="rId11" Type="http://schemas.openxmlformats.org/officeDocument/2006/relationships/tags" Target="../tags/tag1257.xml"/><Relationship Id="rId10" Type="http://schemas.openxmlformats.org/officeDocument/2006/relationships/tags" Target="../tags/tag1256.xml"/><Relationship Id="rId1" Type="http://schemas.openxmlformats.org/officeDocument/2006/relationships/tags" Target="../tags/tag1251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tags" Target="../tags/tag1263.xml"/><Relationship Id="rId1" Type="http://schemas.openxmlformats.org/officeDocument/2006/relationships/tags" Target="../tags/tag1262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52.xml"/><Relationship Id="rId8" Type="http://schemas.openxmlformats.org/officeDocument/2006/relationships/tags" Target="../tags/tag251.xml"/><Relationship Id="rId7" Type="http://schemas.openxmlformats.org/officeDocument/2006/relationships/tags" Target="../tags/tag250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49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4" Type="http://schemas.openxmlformats.org/officeDocument/2006/relationships/slideLayout" Target="../slideLayouts/slideLayout17.xml"/><Relationship Id="rId13" Type="http://schemas.openxmlformats.org/officeDocument/2006/relationships/tags" Target="../tags/tag255.xml"/><Relationship Id="rId12" Type="http://schemas.openxmlformats.org/officeDocument/2006/relationships/tags" Target="../tags/tag254.xml"/><Relationship Id="rId11" Type="http://schemas.openxmlformats.org/officeDocument/2006/relationships/image" Target="../media/image19.jpeg"/><Relationship Id="rId10" Type="http://schemas.openxmlformats.org/officeDocument/2006/relationships/tags" Target="../tags/tag253.xml"/><Relationship Id="rId1" Type="http://schemas.openxmlformats.org/officeDocument/2006/relationships/tags" Target="../tags/tag248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60.xml"/><Relationship Id="rId8" Type="http://schemas.openxmlformats.org/officeDocument/2006/relationships/tags" Target="../tags/tag259.xml"/><Relationship Id="rId7" Type="http://schemas.openxmlformats.org/officeDocument/2006/relationships/tags" Target="../tags/tag258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57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4" Type="http://schemas.openxmlformats.org/officeDocument/2006/relationships/slideLayout" Target="../slideLayouts/slideLayout17.xml"/><Relationship Id="rId13" Type="http://schemas.openxmlformats.org/officeDocument/2006/relationships/tags" Target="../tags/tag263.xml"/><Relationship Id="rId12" Type="http://schemas.openxmlformats.org/officeDocument/2006/relationships/image" Target="../media/image20.jpeg"/><Relationship Id="rId11" Type="http://schemas.openxmlformats.org/officeDocument/2006/relationships/tags" Target="../tags/tag262.xml"/><Relationship Id="rId10" Type="http://schemas.openxmlformats.org/officeDocument/2006/relationships/tags" Target="../tags/tag261.xml"/><Relationship Id="rId1" Type="http://schemas.openxmlformats.org/officeDocument/2006/relationships/tags" Target="../tags/tag256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68.xml"/><Relationship Id="rId8" Type="http://schemas.openxmlformats.org/officeDocument/2006/relationships/tags" Target="../tags/tag267.xml"/><Relationship Id="rId7" Type="http://schemas.openxmlformats.org/officeDocument/2006/relationships/tags" Target="../tags/tag266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65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270.xml"/><Relationship Id="rId11" Type="http://schemas.openxmlformats.org/officeDocument/2006/relationships/tags" Target="../tags/tag269.xml"/><Relationship Id="rId10" Type="http://schemas.openxmlformats.org/officeDocument/2006/relationships/image" Target="../media/image21.jpeg"/><Relationship Id="rId1" Type="http://schemas.openxmlformats.org/officeDocument/2006/relationships/tags" Target="../tags/tag264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75.xml"/><Relationship Id="rId8" Type="http://schemas.openxmlformats.org/officeDocument/2006/relationships/tags" Target="../tags/tag274.xml"/><Relationship Id="rId7" Type="http://schemas.openxmlformats.org/officeDocument/2006/relationships/tags" Target="../tags/tag273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72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7" Type="http://schemas.openxmlformats.org/officeDocument/2006/relationships/slideLayout" Target="../slideLayouts/slideLayout17.xml"/><Relationship Id="rId16" Type="http://schemas.openxmlformats.org/officeDocument/2006/relationships/tags" Target="../tags/tag281.xml"/><Relationship Id="rId15" Type="http://schemas.openxmlformats.org/officeDocument/2006/relationships/image" Target="../media/image22.jpeg"/><Relationship Id="rId14" Type="http://schemas.openxmlformats.org/officeDocument/2006/relationships/tags" Target="../tags/tag280.xml"/><Relationship Id="rId13" Type="http://schemas.openxmlformats.org/officeDocument/2006/relationships/tags" Target="../tags/tag279.xml"/><Relationship Id="rId12" Type="http://schemas.openxmlformats.org/officeDocument/2006/relationships/tags" Target="../tags/tag278.xml"/><Relationship Id="rId11" Type="http://schemas.openxmlformats.org/officeDocument/2006/relationships/tags" Target="../tags/tag277.xml"/><Relationship Id="rId10" Type="http://schemas.openxmlformats.org/officeDocument/2006/relationships/tags" Target="../tags/tag276.xml"/><Relationship Id="rId1" Type="http://schemas.openxmlformats.org/officeDocument/2006/relationships/tags" Target="../tags/tag271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86.xml"/><Relationship Id="rId8" Type="http://schemas.openxmlformats.org/officeDocument/2006/relationships/tags" Target="../tags/tag285.xml"/><Relationship Id="rId7" Type="http://schemas.openxmlformats.org/officeDocument/2006/relationships/tags" Target="../tags/tag284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83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8" Type="http://schemas.openxmlformats.org/officeDocument/2006/relationships/slideLayout" Target="../slideLayouts/slideLayout17.xml"/><Relationship Id="rId17" Type="http://schemas.openxmlformats.org/officeDocument/2006/relationships/tags" Target="../tags/tag293.xml"/><Relationship Id="rId16" Type="http://schemas.openxmlformats.org/officeDocument/2006/relationships/image" Target="../media/image23.jpeg"/><Relationship Id="rId15" Type="http://schemas.openxmlformats.org/officeDocument/2006/relationships/tags" Target="../tags/tag292.xml"/><Relationship Id="rId14" Type="http://schemas.openxmlformats.org/officeDocument/2006/relationships/tags" Target="../tags/tag291.xml"/><Relationship Id="rId13" Type="http://schemas.openxmlformats.org/officeDocument/2006/relationships/tags" Target="../tags/tag290.xml"/><Relationship Id="rId12" Type="http://schemas.openxmlformats.org/officeDocument/2006/relationships/tags" Target="../tags/tag289.xml"/><Relationship Id="rId11" Type="http://schemas.openxmlformats.org/officeDocument/2006/relationships/tags" Target="../tags/tag288.xml"/><Relationship Id="rId10" Type="http://schemas.openxmlformats.org/officeDocument/2006/relationships/tags" Target="../tags/tag287.xml"/><Relationship Id="rId1" Type="http://schemas.openxmlformats.org/officeDocument/2006/relationships/tags" Target="../tags/tag282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98.xml"/><Relationship Id="rId8" Type="http://schemas.openxmlformats.org/officeDocument/2006/relationships/tags" Target="../tags/tag297.xml"/><Relationship Id="rId7" Type="http://schemas.openxmlformats.org/officeDocument/2006/relationships/tags" Target="../tags/tag296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95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7" Type="http://schemas.openxmlformats.org/officeDocument/2006/relationships/slideLayout" Target="../slideLayouts/slideLayout17.xml"/><Relationship Id="rId16" Type="http://schemas.openxmlformats.org/officeDocument/2006/relationships/tags" Target="../tags/tag304.xml"/><Relationship Id="rId15" Type="http://schemas.openxmlformats.org/officeDocument/2006/relationships/image" Target="../media/image24.jpeg"/><Relationship Id="rId14" Type="http://schemas.openxmlformats.org/officeDocument/2006/relationships/tags" Target="../tags/tag303.xml"/><Relationship Id="rId13" Type="http://schemas.openxmlformats.org/officeDocument/2006/relationships/tags" Target="../tags/tag302.xml"/><Relationship Id="rId12" Type="http://schemas.openxmlformats.org/officeDocument/2006/relationships/tags" Target="../tags/tag301.xml"/><Relationship Id="rId11" Type="http://schemas.openxmlformats.org/officeDocument/2006/relationships/tags" Target="../tags/tag300.xml"/><Relationship Id="rId10" Type="http://schemas.openxmlformats.org/officeDocument/2006/relationships/tags" Target="../tags/tag299.xml"/><Relationship Id="rId1" Type="http://schemas.openxmlformats.org/officeDocument/2006/relationships/tags" Target="../tags/tag294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309.xml"/><Relationship Id="rId8" Type="http://schemas.openxmlformats.org/officeDocument/2006/relationships/tags" Target="../tags/tag308.xml"/><Relationship Id="rId7" Type="http://schemas.openxmlformats.org/officeDocument/2006/relationships/tags" Target="../tags/tag307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306.xml"/><Relationship Id="rId37" Type="http://schemas.openxmlformats.org/officeDocument/2006/relationships/slideLayout" Target="../slideLayouts/slideLayout17.xml"/><Relationship Id="rId36" Type="http://schemas.openxmlformats.org/officeDocument/2006/relationships/tags" Target="../tags/tag335.xml"/><Relationship Id="rId35" Type="http://schemas.openxmlformats.org/officeDocument/2006/relationships/image" Target="../media/image25.jpeg"/><Relationship Id="rId34" Type="http://schemas.openxmlformats.org/officeDocument/2006/relationships/tags" Target="../tags/tag334.xml"/><Relationship Id="rId33" Type="http://schemas.openxmlformats.org/officeDocument/2006/relationships/tags" Target="../tags/tag333.xml"/><Relationship Id="rId32" Type="http://schemas.openxmlformats.org/officeDocument/2006/relationships/tags" Target="../tags/tag332.xml"/><Relationship Id="rId31" Type="http://schemas.openxmlformats.org/officeDocument/2006/relationships/tags" Target="../tags/tag331.xml"/><Relationship Id="rId30" Type="http://schemas.openxmlformats.org/officeDocument/2006/relationships/tags" Target="../tags/tag330.xml"/><Relationship Id="rId3" Type="http://schemas.openxmlformats.org/officeDocument/2006/relationships/image" Target="file:///C:\Program%20Files%20(x86)\Tencent\TIM\Bin\Lets_Create/pic_temp/0_pic_quater_right_down.png" TargetMode="External"/><Relationship Id="rId29" Type="http://schemas.openxmlformats.org/officeDocument/2006/relationships/tags" Target="../tags/tag329.xml"/><Relationship Id="rId28" Type="http://schemas.openxmlformats.org/officeDocument/2006/relationships/tags" Target="../tags/tag328.xml"/><Relationship Id="rId27" Type="http://schemas.openxmlformats.org/officeDocument/2006/relationships/tags" Target="../tags/tag327.xml"/><Relationship Id="rId26" Type="http://schemas.openxmlformats.org/officeDocument/2006/relationships/tags" Target="../tags/tag326.xml"/><Relationship Id="rId25" Type="http://schemas.openxmlformats.org/officeDocument/2006/relationships/tags" Target="../tags/tag325.xml"/><Relationship Id="rId24" Type="http://schemas.openxmlformats.org/officeDocument/2006/relationships/tags" Target="../tags/tag324.xml"/><Relationship Id="rId23" Type="http://schemas.openxmlformats.org/officeDocument/2006/relationships/tags" Target="../tags/tag323.xml"/><Relationship Id="rId22" Type="http://schemas.openxmlformats.org/officeDocument/2006/relationships/tags" Target="../tags/tag322.xml"/><Relationship Id="rId21" Type="http://schemas.openxmlformats.org/officeDocument/2006/relationships/tags" Target="../tags/tag321.xml"/><Relationship Id="rId20" Type="http://schemas.openxmlformats.org/officeDocument/2006/relationships/tags" Target="../tags/tag320.xml"/><Relationship Id="rId2" Type="http://schemas.openxmlformats.org/officeDocument/2006/relationships/image" Target="../media/image11.png"/><Relationship Id="rId19" Type="http://schemas.openxmlformats.org/officeDocument/2006/relationships/tags" Target="../tags/tag319.xml"/><Relationship Id="rId18" Type="http://schemas.openxmlformats.org/officeDocument/2006/relationships/tags" Target="../tags/tag318.xml"/><Relationship Id="rId17" Type="http://schemas.openxmlformats.org/officeDocument/2006/relationships/tags" Target="../tags/tag317.xml"/><Relationship Id="rId16" Type="http://schemas.openxmlformats.org/officeDocument/2006/relationships/tags" Target="../tags/tag316.xml"/><Relationship Id="rId15" Type="http://schemas.openxmlformats.org/officeDocument/2006/relationships/tags" Target="../tags/tag315.xml"/><Relationship Id="rId14" Type="http://schemas.openxmlformats.org/officeDocument/2006/relationships/tags" Target="../tags/tag314.xml"/><Relationship Id="rId13" Type="http://schemas.openxmlformats.org/officeDocument/2006/relationships/tags" Target="../tags/tag313.xml"/><Relationship Id="rId12" Type="http://schemas.openxmlformats.org/officeDocument/2006/relationships/tags" Target="../tags/tag312.xml"/><Relationship Id="rId11" Type="http://schemas.openxmlformats.org/officeDocument/2006/relationships/tags" Target="../tags/tag311.xml"/><Relationship Id="rId10" Type="http://schemas.openxmlformats.org/officeDocument/2006/relationships/tags" Target="../tags/tag310.xml"/><Relationship Id="rId1" Type="http://schemas.openxmlformats.org/officeDocument/2006/relationships/tags" Target="../tags/tag305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340.xml"/><Relationship Id="rId8" Type="http://schemas.openxmlformats.org/officeDocument/2006/relationships/tags" Target="../tags/tag339.xml"/><Relationship Id="rId7" Type="http://schemas.openxmlformats.org/officeDocument/2006/relationships/tags" Target="../tags/tag338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337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4" Type="http://schemas.openxmlformats.org/officeDocument/2006/relationships/slideLayout" Target="../slideLayouts/slideLayout17.xml"/><Relationship Id="rId13" Type="http://schemas.openxmlformats.org/officeDocument/2006/relationships/tags" Target="../tags/tag343.xml"/><Relationship Id="rId12" Type="http://schemas.openxmlformats.org/officeDocument/2006/relationships/image" Target="../media/image26.jpeg"/><Relationship Id="rId11" Type="http://schemas.openxmlformats.org/officeDocument/2006/relationships/tags" Target="../tags/tag342.xml"/><Relationship Id="rId10" Type="http://schemas.openxmlformats.org/officeDocument/2006/relationships/tags" Target="../tags/tag341.xml"/><Relationship Id="rId1" Type="http://schemas.openxmlformats.org/officeDocument/2006/relationships/tags" Target="../tags/tag336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348.xml"/><Relationship Id="rId8" Type="http://schemas.openxmlformats.org/officeDocument/2006/relationships/tags" Target="../tags/tag347.xml"/><Relationship Id="rId7" Type="http://schemas.openxmlformats.org/officeDocument/2006/relationships/tags" Target="../tags/tag346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345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350.xml"/><Relationship Id="rId11" Type="http://schemas.openxmlformats.org/officeDocument/2006/relationships/tags" Target="../tags/tag349.xml"/><Relationship Id="rId10" Type="http://schemas.openxmlformats.org/officeDocument/2006/relationships/image" Target="../media/image27.jpeg"/><Relationship Id="rId1" Type="http://schemas.openxmlformats.org/officeDocument/2006/relationships/tags" Target="../tags/tag344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59.xml"/><Relationship Id="rId8" Type="http://schemas.openxmlformats.org/officeDocument/2006/relationships/tags" Target="../tags/tag158.xml"/><Relationship Id="rId7" Type="http://schemas.openxmlformats.org/officeDocument/2006/relationships/tags" Target="../tags/tag157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56.xml"/><Relationship Id="rId3" Type="http://schemas.openxmlformats.org/officeDocument/2006/relationships/image" Target="file:///C:\Program%20Files%20(x86)\Tencent\TIM\Bin\Lets_Create/pic_temp/0_pic_quater_right_down.png" TargetMode="External"/><Relationship Id="rId29" Type="http://schemas.openxmlformats.org/officeDocument/2006/relationships/notesSlide" Target="../notesSlides/notesSlide1.xml"/><Relationship Id="rId28" Type="http://schemas.openxmlformats.org/officeDocument/2006/relationships/slideLayout" Target="../slideLayouts/slideLayout17.xml"/><Relationship Id="rId27" Type="http://schemas.openxmlformats.org/officeDocument/2006/relationships/tags" Target="../tags/tag177.xml"/><Relationship Id="rId26" Type="http://schemas.openxmlformats.org/officeDocument/2006/relationships/tags" Target="../tags/tag176.xml"/><Relationship Id="rId25" Type="http://schemas.openxmlformats.org/officeDocument/2006/relationships/tags" Target="../tags/tag175.xml"/><Relationship Id="rId24" Type="http://schemas.openxmlformats.org/officeDocument/2006/relationships/tags" Target="../tags/tag174.xml"/><Relationship Id="rId23" Type="http://schemas.openxmlformats.org/officeDocument/2006/relationships/tags" Target="../tags/tag173.xml"/><Relationship Id="rId22" Type="http://schemas.openxmlformats.org/officeDocument/2006/relationships/tags" Target="../tags/tag172.xml"/><Relationship Id="rId21" Type="http://schemas.openxmlformats.org/officeDocument/2006/relationships/tags" Target="../tags/tag171.xml"/><Relationship Id="rId20" Type="http://schemas.openxmlformats.org/officeDocument/2006/relationships/tags" Target="../tags/tag170.xml"/><Relationship Id="rId2" Type="http://schemas.openxmlformats.org/officeDocument/2006/relationships/image" Target="../media/image11.png"/><Relationship Id="rId19" Type="http://schemas.openxmlformats.org/officeDocument/2006/relationships/tags" Target="../tags/tag169.xml"/><Relationship Id="rId18" Type="http://schemas.openxmlformats.org/officeDocument/2006/relationships/tags" Target="../tags/tag168.xml"/><Relationship Id="rId17" Type="http://schemas.openxmlformats.org/officeDocument/2006/relationships/tags" Target="../tags/tag167.xml"/><Relationship Id="rId16" Type="http://schemas.openxmlformats.org/officeDocument/2006/relationships/tags" Target="../tags/tag166.xml"/><Relationship Id="rId15" Type="http://schemas.openxmlformats.org/officeDocument/2006/relationships/tags" Target="../tags/tag165.xml"/><Relationship Id="rId14" Type="http://schemas.openxmlformats.org/officeDocument/2006/relationships/tags" Target="../tags/tag164.xml"/><Relationship Id="rId13" Type="http://schemas.openxmlformats.org/officeDocument/2006/relationships/tags" Target="../tags/tag163.xml"/><Relationship Id="rId12" Type="http://schemas.openxmlformats.org/officeDocument/2006/relationships/tags" Target="../tags/tag162.xml"/><Relationship Id="rId11" Type="http://schemas.openxmlformats.org/officeDocument/2006/relationships/tags" Target="../tags/tag161.xml"/><Relationship Id="rId10" Type="http://schemas.openxmlformats.org/officeDocument/2006/relationships/tags" Target="../tags/tag160.xml"/><Relationship Id="rId1" Type="http://schemas.openxmlformats.org/officeDocument/2006/relationships/tags" Target="../tags/tag155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355.xml"/><Relationship Id="rId8" Type="http://schemas.openxmlformats.org/officeDocument/2006/relationships/tags" Target="../tags/tag354.xml"/><Relationship Id="rId7" Type="http://schemas.openxmlformats.org/officeDocument/2006/relationships/tags" Target="../tags/tag353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352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357.xml"/><Relationship Id="rId11" Type="http://schemas.openxmlformats.org/officeDocument/2006/relationships/tags" Target="../tags/tag356.xml"/><Relationship Id="rId10" Type="http://schemas.openxmlformats.org/officeDocument/2006/relationships/image" Target="../media/image28.jpeg"/><Relationship Id="rId1" Type="http://schemas.openxmlformats.org/officeDocument/2006/relationships/tags" Target="../tags/tag351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362.xml"/><Relationship Id="rId8" Type="http://schemas.openxmlformats.org/officeDocument/2006/relationships/tags" Target="../tags/tag361.xml"/><Relationship Id="rId7" Type="http://schemas.openxmlformats.org/officeDocument/2006/relationships/tags" Target="../tags/tag360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359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7" Type="http://schemas.openxmlformats.org/officeDocument/2006/relationships/slideLayout" Target="../slideLayouts/slideLayout17.xml"/><Relationship Id="rId16" Type="http://schemas.openxmlformats.org/officeDocument/2006/relationships/tags" Target="../tags/tag368.xml"/><Relationship Id="rId15" Type="http://schemas.openxmlformats.org/officeDocument/2006/relationships/image" Target="../media/image29.jpeg"/><Relationship Id="rId14" Type="http://schemas.openxmlformats.org/officeDocument/2006/relationships/tags" Target="../tags/tag367.xml"/><Relationship Id="rId13" Type="http://schemas.openxmlformats.org/officeDocument/2006/relationships/tags" Target="../tags/tag366.xml"/><Relationship Id="rId12" Type="http://schemas.openxmlformats.org/officeDocument/2006/relationships/tags" Target="../tags/tag365.xml"/><Relationship Id="rId11" Type="http://schemas.openxmlformats.org/officeDocument/2006/relationships/tags" Target="../tags/tag364.xml"/><Relationship Id="rId10" Type="http://schemas.openxmlformats.org/officeDocument/2006/relationships/tags" Target="../tags/tag363.xml"/><Relationship Id="rId1" Type="http://schemas.openxmlformats.org/officeDocument/2006/relationships/tags" Target="../tags/tag358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373.xml"/><Relationship Id="rId8" Type="http://schemas.openxmlformats.org/officeDocument/2006/relationships/tags" Target="../tags/tag372.xml"/><Relationship Id="rId7" Type="http://schemas.openxmlformats.org/officeDocument/2006/relationships/tags" Target="../tags/tag371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370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375.xml"/><Relationship Id="rId11" Type="http://schemas.openxmlformats.org/officeDocument/2006/relationships/tags" Target="../tags/tag374.xml"/><Relationship Id="rId10" Type="http://schemas.openxmlformats.org/officeDocument/2006/relationships/image" Target="../media/image30.jpeg"/><Relationship Id="rId1" Type="http://schemas.openxmlformats.org/officeDocument/2006/relationships/tags" Target="../tags/tag369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380.xml"/><Relationship Id="rId8" Type="http://schemas.openxmlformats.org/officeDocument/2006/relationships/tags" Target="../tags/tag379.xml"/><Relationship Id="rId7" Type="http://schemas.openxmlformats.org/officeDocument/2006/relationships/tags" Target="../tags/tag378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377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382.xml"/><Relationship Id="rId11" Type="http://schemas.openxmlformats.org/officeDocument/2006/relationships/image" Target="../media/image31.jpeg"/><Relationship Id="rId10" Type="http://schemas.openxmlformats.org/officeDocument/2006/relationships/tags" Target="../tags/tag381.xml"/><Relationship Id="rId1" Type="http://schemas.openxmlformats.org/officeDocument/2006/relationships/tags" Target="../tags/tag376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387.xml"/><Relationship Id="rId8" Type="http://schemas.openxmlformats.org/officeDocument/2006/relationships/tags" Target="../tags/tag386.xml"/><Relationship Id="rId7" Type="http://schemas.openxmlformats.org/officeDocument/2006/relationships/tags" Target="../tags/tag385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384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389.xml"/><Relationship Id="rId11" Type="http://schemas.openxmlformats.org/officeDocument/2006/relationships/tags" Target="../tags/tag388.xml"/><Relationship Id="rId10" Type="http://schemas.openxmlformats.org/officeDocument/2006/relationships/image" Target="../media/image32.jpeg"/><Relationship Id="rId1" Type="http://schemas.openxmlformats.org/officeDocument/2006/relationships/tags" Target="../tags/tag383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394.xml"/><Relationship Id="rId8" Type="http://schemas.openxmlformats.org/officeDocument/2006/relationships/tags" Target="../tags/tag393.xml"/><Relationship Id="rId7" Type="http://schemas.openxmlformats.org/officeDocument/2006/relationships/tags" Target="../tags/tag392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391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7" Type="http://schemas.openxmlformats.org/officeDocument/2006/relationships/slideLayout" Target="../slideLayouts/slideLayout17.xml"/><Relationship Id="rId16" Type="http://schemas.openxmlformats.org/officeDocument/2006/relationships/tags" Target="../tags/tag400.xml"/><Relationship Id="rId15" Type="http://schemas.openxmlformats.org/officeDocument/2006/relationships/image" Target="../media/image33.jpeg"/><Relationship Id="rId14" Type="http://schemas.openxmlformats.org/officeDocument/2006/relationships/tags" Target="../tags/tag399.xml"/><Relationship Id="rId13" Type="http://schemas.openxmlformats.org/officeDocument/2006/relationships/tags" Target="../tags/tag398.xml"/><Relationship Id="rId12" Type="http://schemas.openxmlformats.org/officeDocument/2006/relationships/tags" Target="../tags/tag397.xml"/><Relationship Id="rId11" Type="http://schemas.openxmlformats.org/officeDocument/2006/relationships/tags" Target="../tags/tag396.xml"/><Relationship Id="rId10" Type="http://schemas.openxmlformats.org/officeDocument/2006/relationships/tags" Target="../tags/tag395.xml"/><Relationship Id="rId1" Type="http://schemas.openxmlformats.org/officeDocument/2006/relationships/tags" Target="../tags/tag390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405.xml"/><Relationship Id="rId8" Type="http://schemas.openxmlformats.org/officeDocument/2006/relationships/tags" Target="../tags/tag404.xml"/><Relationship Id="rId7" Type="http://schemas.openxmlformats.org/officeDocument/2006/relationships/tags" Target="../tags/tag403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402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9" Type="http://schemas.openxmlformats.org/officeDocument/2006/relationships/slideLayout" Target="../slideLayouts/slideLayout17.xml"/><Relationship Id="rId18" Type="http://schemas.openxmlformats.org/officeDocument/2006/relationships/tags" Target="../tags/tag411.xml"/><Relationship Id="rId17" Type="http://schemas.openxmlformats.org/officeDocument/2006/relationships/image" Target="../media/image36.jpeg"/><Relationship Id="rId16" Type="http://schemas.openxmlformats.org/officeDocument/2006/relationships/tags" Target="../tags/tag410.xml"/><Relationship Id="rId15" Type="http://schemas.openxmlformats.org/officeDocument/2006/relationships/tags" Target="../tags/tag409.xml"/><Relationship Id="rId14" Type="http://schemas.openxmlformats.org/officeDocument/2006/relationships/tags" Target="../tags/tag408.xml"/><Relationship Id="rId13" Type="http://schemas.openxmlformats.org/officeDocument/2006/relationships/tags" Target="../tags/tag407.xml"/><Relationship Id="rId12" Type="http://schemas.openxmlformats.org/officeDocument/2006/relationships/tags" Target="../tags/tag406.xml"/><Relationship Id="rId11" Type="http://schemas.openxmlformats.org/officeDocument/2006/relationships/image" Target="../media/image35.svg"/><Relationship Id="rId10" Type="http://schemas.openxmlformats.org/officeDocument/2006/relationships/image" Target="../media/image34.png"/><Relationship Id="rId1" Type="http://schemas.openxmlformats.org/officeDocument/2006/relationships/tags" Target="../tags/tag401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416.xml"/><Relationship Id="rId8" Type="http://schemas.openxmlformats.org/officeDocument/2006/relationships/tags" Target="../tags/tag415.xml"/><Relationship Id="rId7" Type="http://schemas.openxmlformats.org/officeDocument/2006/relationships/tags" Target="../tags/tag414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413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418.xml"/><Relationship Id="rId11" Type="http://schemas.openxmlformats.org/officeDocument/2006/relationships/tags" Target="../tags/tag417.xml"/><Relationship Id="rId10" Type="http://schemas.openxmlformats.org/officeDocument/2006/relationships/image" Target="../media/image37.jpeg"/><Relationship Id="rId1" Type="http://schemas.openxmlformats.org/officeDocument/2006/relationships/tags" Target="../tags/tag412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423.xml"/><Relationship Id="rId8" Type="http://schemas.openxmlformats.org/officeDocument/2006/relationships/tags" Target="../tags/tag422.xml"/><Relationship Id="rId7" Type="http://schemas.openxmlformats.org/officeDocument/2006/relationships/tags" Target="../tags/tag421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420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7" Type="http://schemas.openxmlformats.org/officeDocument/2006/relationships/slideLayout" Target="../slideLayouts/slideLayout17.xml"/><Relationship Id="rId16" Type="http://schemas.openxmlformats.org/officeDocument/2006/relationships/tags" Target="../tags/tag429.xml"/><Relationship Id="rId15" Type="http://schemas.openxmlformats.org/officeDocument/2006/relationships/image" Target="../media/image38.jpeg"/><Relationship Id="rId14" Type="http://schemas.openxmlformats.org/officeDocument/2006/relationships/tags" Target="../tags/tag428.xml"/><Relationship Id="rId13" Type="http://schemas.openxmlformats.org/officeDocument/2006/relationships/tags" Target="../tags/tag427.xml"/><Relationship Id="rId12" Type="http://schemas.openxmlformats.org/officeDocument/2006/relationships/tags" Target="../tags/tag426.xml"/><Relationship Id="rId11" Type="http://schemas.openxmlformats.org/officeDocument/2006/relationships/tags" Target="../tags/tag425.xml"/><Relationship Id="rId10" Type="http://schemas.openxmlformats.org/officeDocument/2006/relationships/tags" Target="../tags/tag424.xml"/><Relationship Id="rId1" Type="http://schemas.openxmlformats.org/officeDocument/2006/relationships/tags" Target="../tags/tag419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434.xml"/><Relationship Id="rId8" Type="http://schemas.openxmlformats.org/officeDocument/2006/relationships/tags" Target="../tags/tag433.xml"/><Relationship Id="rId7" Type="http://schemas.openxmlformats.org/officeDocument/2006/relationships/tags" Target="../tags/tag432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431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436.xml"/><Relationship Id="rId11" Type="http://schemas.openxmlformats.org/officeDocument/2006/relationships/tags" Target="../tags/tag435.xml"/><Relationship Id="rId10" Type="http://schemas.openxmlformats.org/officeDocument/2006/relationships/image" Target="../media/image39.jpeg"/><Relationship Id="rId1" Type="http://schemas.openxmlformats.org/officeDocument/2006/relationships/tags" Target="../tags/tag430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82.xml"/><Relationship Id="rId8" Type="http://schemas.openxmlformats.org/officeDocument/2006/relationships/tags" Target="../tags/tag181.xml"/><Relationship Id="rId7" Type="http://schemas.openxmlformats.org/officeDocument/2006/relationships/tags" Target="../tags/tag180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79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4" Type="http://schemas.openxmlformats.org/officeDocument/2006/relationships/slideLayout" Target="../slideLayouts/slideLayout17.xml"/><Relationship Id="rId13" Type="http://schemas.openxmlformats.org/officeDocument/2006/relationships/tags" Target="../tags/tag185.xml"/><Relationship Id="rId12" Type="http://schemas.openxmlformats.org/officeDocument/2006/relationships/tags" Target="../tags/tag184.xml"/><Relationship Id="rId11" Type="http://schemas.openxmlformats.org/officeDocument/2006/relationships/image" Target="../media/image16.jpeg"/><Relationship Id="rId10" Type="http://schemas.openxmlformats.org/officeDocument/2006/relationships/tags" Target="../tags/tag183.xml"/><Relationship Id="rId1" Type="http://schemas.openxmlformats.org/officeDocument/2006/relationships/tags" Target="../tags/tag178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441.xml"/><Relationship Id="rId8" Type="http://schemas.openxmlformats.org/officeDocument/2006/relationships/tags" Target="../tags/tag440.xml"/><Relationship Id="rId7" Type="http://schemas.openxmlformats.org/officeDocument/2006/relationships/tags" Target="../tags/tag439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438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443.xml"/><Relationship Id="rId11" Type="http://schemas.openxmlformats.org/officeDocument/2006/relationships/tags" Target="../tags/tag442.xml"/><Relationship Id="rId10" Type="http://schemas.openxmlformats.org/officeDocument/2006/relationships/image" Target="../media/image40.jpeg"/><Relationship Id="rId1" Type="http://schemas.openxmlformats.org/officeDocument/2006/relationships/tags" Target="../tags/tag437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448.xml"/><Relationship Id="rId8" Type="http://schemas.openxmlformats.org/officeDocument/2006/relationships/tags" Target="../tags/tag447.xml"/><Relationship Id="rId7" Type="http://schemas.openxmlformats.org/officeDocument/2006/relationships/tags" Target="../tags/tag446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445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450.xml"/><Relationship Id="rId11" Type="http://schemas.openxmlformats.org/officeDocument/2006/relationships/tags" Target="../tags/tag449.xml"/><Relationship Id="rId10" Type="http://schemas.openxmlformats.org/officeDocument/2006/relationships/image" Target="../media/image41.jpeg"/><Relationship Id="rId1" Type="http://schemas.openxmlformats.org/officeDocument/2006/relationships/tags" Target="../tags/tag444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455.xml"/><Relationship Id="rId8" Type="http://schemas.openxmlformats.org/officeDocument/2006/relationships/tags" Target="../tags/tag454.xml"/><Relationship Id="rId7" Type="http://schemas.openxmlformats.org/officeDocument/2006/relationships/tags" Target="../tags/tag453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452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457.xml"/><Relationship Id="rId11" Type="http://schemas.openxmlformats.org/officeDocument/2006/relationships/tags" Target="../tags/tag456.xml"/><Relationship Id="rId10" Type="http://schemas.openxmlformats.org/officeDocument/2006/relationships/image" Target="../media/image42.jpeg"/><Relationship Id="rId1" Type="http://schemas.openxmlformats.org/officeDocument/2006/relationships/tags" Target="../tags/tag451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462.xml"/><Relationship Id="rId8" Type="http://schemas.openxmlformats.org/officeDocument/2006/relationships/tags" Target="../tags/tag461.xml"/><Relationship Id="rId7" Type="http://schemas.openxmlformats.org/officeDocument/2006/relationships/tags" Target="../tags/tag460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459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4" Type="http://schemas.openxmlformats.org/officeDocument/2006/relationships/slideLayout" Target="../slideLayouts/slideLayout17.xml"/><Relationship Id="rId13" Type="http://schemas.openxmlformats.org/officeDocument/2006/relationships/tags" Target="../tags/tag465.xml"/><Relationship Id="rId12" Type="http://schemas.openxmlformats.org/officeDocument/2006/relationships/tags" Target="../tags/tag464.xml"/><Relationship Id="rId11" Type="http://schemas.openxmlformats.org/officeDocument/2006/relationships/tags" Target="../tags/tag463.xml"/><Relationship Id="rId10" Type="http://schemas.openxmlformats.org/officeDocument/2006/relationships/image" Target="../media/image43.jpeg"/><Relationship Id="rId1" Type="http://schemas.openxmlformats.org/officeDocument/2006/relationships/tags" Target="../tags/tag458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470.xml"/><Relationship Id="rId8" Type="http://schemas.openxmlformats.org/officeDocument/2006/relationships/tags" Target="../tags/tag469.xml"/><Relationship Id="rId7" Type="http://schemas.openxmlformats.org/officeDocument/2006/relationships/tags" Target="../tags/tag468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467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6" Type="http://schemas.openxmlformats.org/officeDocument/2006/relationships/slideLayout" Target="../slideLayouts/slideLayout17.xml"/><Relationship Id="rId15" Type="http://schemas.openxmlformats.org/officeDocument/2006/relationships/tags" Target="../tags/tag475.xml"/><Relationship Id="rId14" Type="http://schemas.openxmlformats.org/officeDocument/2006/relationships/image" Target="../media/image44.jpeg"/><Relationship Id="rId13" Type="http://schemas.openxmlformats.org/officeDocument/2006/relationships/tags" Target="../tags/tag474.xml"/><Relationship Id="rId12" Type="http://schemas.openxmlformats.org/officeDocument/2006/relationships/tags" Target="../tags/tag473.xml"/><Relationship Id="rId11" Type="http://schemas.openxmlformats.org/officeDocument/2006/relationships/tags" Target="../tags/tag472.xml"/><Relationship Id="rId10" Type="http://schemas.openxmlformats.org/officeDocument/2006/relationships/tags" Target="../tags/tag471.xml"/><Relationship Id="rId1" Type="http://schemas.openxmlformats.org/officeDocument/2006/relationships/tags" Target="../tags/tag466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480.xml"/><Relationship Id="rId8" Type="http://schemas.openxmlformats.org/officeDocument/2006/relationships/tags" Target="../tags/tag479.xml"/><Relationship Id="rId7" Type="http://schemas.openxmlformats.org/officeDocument/2006/relationships/tags" Target="../tags/tag478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477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4" Type="http://schemas.openxmlformats.org/officeDocument/2006/relationships/slideLayout" Target="../slideLayouts/slideLayout17.xml"/><Relationship Id="rId13" Type="http://schemas.openxmlformats.org/officeDocument/2006/relationships/tags" Target="../tags/tag483.xml"/><Relationship Id="rId12" Type="http://schemas.openxmlformats.org/officeDocument/2006/relationships/tags" Target="../tags/tag482.xml"/><Relationship Id="rId11" Type="http://schemas.openxmlformats.org/officeDocument/2006/relationships/tags" Target="../tags/tag481.xml"/><Relationship Id="rId10" Type="http://schemas.openxmlformats.org/officeDocument/2006/relationships/image" Target="../media/image45.jpeg"/><Relationship Id="rId1" Type="http://schemas.openxmlformats.org/officeDocument/2006/relationships/tags" Target="../tags/tag476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488.xml"/><Relationship Id="rId8" Type="http://schemas.openxmlformats.org/officeDocument/2006/relationships/tags" Target="../tags/tag487.xml"/><Relationship Id="rId7" Type="http://schemas.openxmlformats.org/officeDocument/2006/relationships/tags" Target="../tags/tag486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485.xml"/><Relationship Id="rId37" Type="http://schemas.openxmlformats.org/officeDocument/2006/relationships/slideLayout" Target="../slideLayouts/slideLayout17.xml"/><Relationship Id="rId36" Type="http://schemas.openxmlformats.org/officeDocument/2006/relationships/tags" Target="../tags/tag514.xml"/><Relationship Id="rId35" Type="http://schemas.openxmlformats.org/officeDocument/2006/relationships/image" Target="../media/image46.jpeg"/><Relationship Id="rId34" Type="http://schemas.openxmlformats.org/officeDocument/2006/relationships/tags" Target="../tags/tag513.xml"/><Relationship Id="rId33" Type="http://schemas.openxmlformats.org/officeDocument/2006/relationships/tags" Target="../tags/tag512.xml"/><Relationship Id="rId32" Type="http://schemas.openxmlformats.org/officeDocument/2006/relationships/tags" Target="../tags/tag511.xml"/><Relationship Id="rId31" Type="http://schemas.openxmlformats.org/officeDocument/2006/relationships/tags" Target="../tags/tag510.xml"/><Relationship Id="rId30" Type="http://schemas.openxmlformats.org/officeDocument/2006/relationships/tags" Target="../tags/tag509.xml"/><Relationship Id="rId3" Type="http://schemas.openxmlformats.org/officeDocument/2006/relationships/image" Target="file:///C:\Program%20Files%20(x86)\Tencent\TIM\Bin\Lets_Create/pic_temp/0_pic_quater_right_down.png" TargetMode="External"/><Relationship Id="rId29" Type="http://schemas.openxmlformats.org/officeDocument/2006/relationships/tags" Target="../tags/tag508.xml"/><Relationship Id="rId28" Type="http://schemas.openxmlformats.org/officeDocument/2006/relationships/tags" Target="../tags/tag507.xml"/><Relationship Id="rId27" Type="http://schemas.openxmlformats.org/officeDocument/2006/relationships/tags" Target="../tags/tag506.xml"/><Relationship Id="rId26" Type="http://schemas.openxmlformats.org/officeDocument/2006/relationships/tags" Target="../tags/tag505.xml"/><Relationship Id="rId25" Type="http://schemas.openxmlformats.org/officeDocument/2006/relationships/tags" Target="../tags/tag504.xml"/><Relationship Id="rId24" Type="http://schemas.openxmlformats.org/officeDocument/2006/relationships/tags" Target="../tags/tag503.xml"/><Relationship Id="rId23" Type="http://schemas.openxmlformats.org/officeDocument/2006/relationships/tags" Target="../tags/tag502.xml"/><Relationship Id="rId22" Type="http://schemas.openxmlformats.org/officeDocument/2006/relationships/tags" Target="../tags/tag501.xml"/><Relationship Id="rId21" Type="http://schemas.openxmlformats.org/officeDocument/2006/relationships/tags" Target="../tags/tag500.xml"/><Relationship Id="rId20" Type="http://schemas.openxmlformats.org/officeDocument/2006/relationships/tags" Target="../tags/tag499.xml"/><Relationship Id="rId2" Type="http://schemas.openxmlformats.org/officeDocument/2006/relationships/image" Target="../media/image11.png"/><Relationship Id="rId19" Type="http://schemas.openxmlformats.org/officeDocument/2006/relationships/tags" Target="../tags/tag498.xml"/><Relationship Id="rId18" Type="http://schemas.openxmlformats.org/officeDocument/2006/relationships/tags" Target="../tags/tag497.xml"/><Relationship Id="rId17" Type="http://schemas.openxmlformats.org/officeDocument/2006/relationships/tags" Target="../tags/tag496.xml"/><Relationship Id="rId16" Type="http://schemas.openxmlformats.org/officeDocument/2006/relationships/tags" Target="../tags/tag495.xml"/><Relationship Id="rId15" Type="http://schemas.openxmlformats.org/officeDocument/2006/relationships/tags" Target="../tags/tag494.xml"/><Relationship Id="rId14" Type="http://schemas.openxmlformats.org/officeDocument/2006/relationships/tags" Target="../tags/tag493.xml"/><Relationship Id="rId13" Type="http://schemas.openxmlformats.org/officeDocument/2006/relationships/tags" Target="../tags/tag492.xml"/><Relationship Id="rId12" Type="http://schemas.openxmlformats.org/officeDocument/2006/relationships/tags" Target="../tags/tag491.xml"/><Relationship Id="rId11" Type="http://schemas.openxmlformats.org/officeDocument/2006/relationships/tags" Target="../tags/tag490.xml"/><Relationship Id="rId10" Type="http://schemas.openxmlformats.org/officeDocument/2006/relationships/tags" Target="../tags/tag489.xml"/><Relationship Id="rId1" Type="http://schemas.openxmlformats.org/officeDocument/2006/relationships/tags" Target="../tags/tag484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519.xml"/><Relationship Id="rId8" Type="http://schemas.openxmlformats.org/officeDocument/2006/relationships/tags" Target="../tags/tag518.xml"/><Relationship Id="rId7" Type="http://schemas.openxmlformats.org/officeDocument/2006/relationships/tags" Target="../tags/tag517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516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521.xml"/><Relationship Id="rId11" Type="http://schemas.openxmlformats.org/officeDocument/2006/relationships/tags" Target="../tags/tag520.xml"/><Relationship Id="rId10" Type="http://schemas.openxmlformats.org/officeDocument/2006/relationships/image" Target="../media/image47.jpeg"/><Relationship Id="rId1" Type="http://schemas.openxmlformats.org/officeDocument/2006/relationships/tags" Target="../tags/tag515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526.xml"/><Relationship Id="rId8" Type="http://schemas.openxmlformats.org/officeDocument/2006/relationships/tags" Target="../tags/tag525.xml"/><Relationship Id="rId7" Type="http://schemas.openxmlformats.org/officeDocument/2006/relationships/tags" Target="../tags/tag524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523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9" Type="http://schemas.openxmlformats.org/officeDocument/2006/relationships/slideLayout" Target="../slideLayouts/slideLayout17.xml"/><Relationship Id="rId18" Type="http://schemas.openxmlformats.org/officeDocument/2006/relationships/tags" Target="../tags/tag532.xml"/><Relationship Id="rId17" Type="http://schemas.openxmlformats.org/officeDocument/2006/relationships/image" Target="../media/image48.jpeg"/><Relationship Id="rId16" Type="http://schemas.openxmlformats.org/officeDocument/2006/relationships/tags" Target="../tags/tag531.xml"/><Relationship Id="rId15" Type="http://schemas.openxmlformats.org/officeDocument/2006/relationships/tags" Target="../tags/tag530.xml"/><Relationship Id="rId14" Type="http://schemas.openxmlformats.org/officeDocument/2006/relationships/tags" Target="../tags/tag529.xml"/><Relationship Id="rId13" Type="http://schemas.openxmlformats.org/officeDocument/2006/relationships/tags" Target="../tags/tag528.xml"/><Relationship Id="rId12" Type="http://schemas.openxmlformats.org/officeDocument/2006/relationships/tags" Target="../tags/tag527.xml"/><Relationship Id="rId11" Type="http://schemas.openxmlformats.org/officeDocument/2006/relationships/image" Target="../media/image35.svg"/><Relationship Id="rId10" Type="http://schemas.openxmlformats.org/officeDocument/2006/relationships/image" Target="../media/image34.png"/><Relationship Id="rId1" Type="http://schemas.openxmlformats.org/officeDocument/2006/relationships/tags" Target="../tags/tag522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tags" Target="../tags/tag537.xml"/><Relationship Id="rId8" Type="http://schemas.openxmlformats.org/officeDocument/2006/relationships/tags" Target="../tags/tag536.xml"/><Relationship Id="rId7" Type="http://schemas.openxmlformats.org/officeDocument/2006/relationships/tags" Target="../tags/tag535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534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6" Type="http://schemas.openxmlformats.org/officeDocument/2006/relationships/slideLayout" Target="../slideLayouts/slideLayout17.xml"/><Relationship Id="rId15" Type="http://schemas.openxmlformats.org/officeDocument/2006/relationships/tags" Target="../tags/tag542.xml"/><Relationship Id="rId14" Type="http://schemas.openxmlformats.org/officeDocument/2006/relationships/tags" Target="../tags/tag541.xml"/><Relationship Id="rId13" Type="http://schemas.openxmlformats.org/officeDocument/2006/relationships/tags" Target="../tags/tag540.xml"/><Relationship Id="rId12" Type="http://schemas.openxmlformats.org/officeDocument/2006/relationships/tags" Target="../tags/tag539.xml"/><Relationship Id="rId11" Type="http://schemas.openxmlformats.org/officeDocument/2006/relationships/tags" Target="../tags/tag538.xml"/><Relationship Id="rId10" Type="http://schemas.openxmlformats.org/officeDocument/2006/relationships/image" Target="../media/image49.jpeg"/><Relationship Id="rId1" Type="http://schemas.openxmlformats.org/officeDocument/2006/relationships/tags" Target="../tags/tag53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90.xml"/><Relationship Id="rId8" Type="http://schemas.openxmlformats.org/officeDocument/2006/relationships/tags" Target="../tags/tag189.xml"/><Relationship Id="rId7" Type="http://schemas.openxmlformats.org/officeDocument/2006/relationships/tags" Target="../tags/tag188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87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191.xml"/><Relationship Id="rId1" Type="http://schemas.openxmlformats.org/officeDocument/2006/relationships/tags" Target="../tags/tag186.xml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tags" Target="../tags/tag547.xml"/><Relationship Id="rId8" Type="http://schemas.openxmlformats.org/officeDocument/2006/relationships/tags" Target="../tags/tag546.xml"/><Relationship Id="rId7" Type="http://schemas.openxmlformats.org/officeDocument/2006/relationships/tags" Target="../tags/tag545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544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7" Type="http://schemas.openxmlformats.org/officeDocument/2006/relationships/slideLayout" Target="../slideLayouts/slideLayout17.xml"/><Relationship Id="rId16" Type="http://schemas.openxmlformats.org/officeDocument/2006/relationships/tags" Target="../tags/tag553.xml"/><Relationship Id="rId15" Type="http://schemas.openxmlformats.org/officeDocument/2006/relationships/image" Target="../media/image50.jpeg"/><Relationship Id="rId14" Type="http://schemas.openxmlformats.org/officeDocument/2006/relationships/tags" Target="../tags/tag552.xml"/><Relationship Id="rId13" Type="http://schemas.openxmlformats.org/officeDocument/2006/relationships/tags" Target="../tags/tag551.xml"/><Relationship Id="rId12" Type="http://schemas.openxmlformats.org/officeDocument/2006/relationships/tags" Target="../tags/tag550.xml"/><Relationship Id="rId11" Type="http://schemas.openxmlformats.org/officeDocument/2006/relationships/tags" Target="../tags/tag549.xml"/><Relationship Id="rId10" Type="http://schemas.openxmlformats.org/officeDocument/2006/relationships/tags" Target="../tags/tag548.xml"/><Relationship Id="rId1" Type="http://schemas.openxmlformats.org/officeDocument/2006/relationships/tags" Target="../tags/tag543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tags" Target="../tags/tag558.xml"/><Relationship Id="rId8" Type="http://schemas.openxmlformats.org/officeDocument/2006/relationships/tags" Target="../tags/tag557.xml"/><Relationship Id="rId7" Type="http://schemas.openxmlformats.org/officeDocument/2006/relationships/tags" Target="../tags/tag556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555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6" Type="http://schemas.openxmlformats.org/officeDocument/2006/relationships/slideLayout" Target="../slideLayouts/slideLayout17.xml"/><Relationship Id="rId15" Type="http://schemas.openxmlformats.org/officeDocument/2006/relationships/tags" Target="../tags/tag563.xml"/><Relationship Id="rId14" Type="http://schemas.openxmlformats.org/officeDocument/2006/relationships/tags" Target="../tags/tag562.xml"/><Relationship Id="rId13" Type="http://schemas.openxmlformats.org/officeDocument/2006/relationships/tags" Target="../tags/tag561.xml"/><Relationship Id="rId12" Type="http://schemas.openxmlformats.org/officeDocument/2006/relationships/tags" Target="../tags/tag560.xml"/><Relationship Id="rId11" Type="http://schemas.openxmlformats.org/officeDocument/2006/relationships/tags" Target="../tags/tag559.xml"/><Relationship Id="rId10" Type="http://schemas.openxmlformats.org/officeDocument/2006/relationships/image" Target="../media/image51.jpeg"/><Relationship Id="rId1" Type="http://schemas.openxmlformats.org/officeDocument/2006/relationships/tags" Target="../tags/tag554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tags" Target="../tags/tag568.xml"/><Relationship Id="rId8" Type="http://schemas.openxmlformats.org/officeDocument/2006/relationships/tags" Target="../tags/tag567.xml"/><Relationship Id="rId7" Type="http://schemas.openxmlformats.org/officeDocument/2006/relationships/tags" Target="../tags/tag566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565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6" Type="http://schemas.openxmlformats.org/officeDocument/2006/relationships/slideLayout" Target="../slideLayouts/slideLayout17.xml"/><Relationship Id="rId15" Type="http://schemas.openxmlformats.org/officeDocument/2006/relationships/tags" Target="../tags/tag572.xml"/><Relationship Id="rId14" Type="http://schemas.openxmlformats.org/officeDocument/2006/relationships/tags" Target="../tags/tag571.xml"/><Relationship Id="rId13" Type="http://schemas.openxmlformats.org/officeDocument/2006/relationships/image" Target="../media/image52.jpeg"/><Relationship Id="rId12" Type="http://schemas.openxmlformats.org/officeDocument/2006/relationships/tags" Target="../tags/tag570.xml"/><Relationship Id="rId11" Type="http://schemas.openxmlformats.org/officeDocument/2006/relationships/image" Target="../media/image17.png"/><Relationship Id="rId10" Type="http://schemas.openxmlformats.org/officeDocument/2006/relationships/tags" Target="../tags/tag569.xml"/><Relationship Id="rId1" Type="http://schemas.openxmlformats.org/officeDocument/2006/relationships/tags" Target="../tags/tag564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tags" Target="../tags/tag577.xml"/><Relationship Id="rId8" Type="http://schemas.openxmlformats.org/officeDocument/2006/relationships/tags" Target="../tags/tag576.xml"/><Relationship Id="rId7" Type="http://schemas.openxmlformats.org/officeDocument/2006/relationships/tags" Target="../tags/tag575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574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579.xml"/><Relationship Id="rId11" Type="http://schemas.openxmlformats.org/officeDocument/2006/relationships/image" Target="../media/image53.jpeg"/><Relationship Id="rId10" Type="http://schemas.openxmlformats.org/officeDocument/2006/relationships/tags" Target="../tags/tag578.xml"/><Relationship Id="rId1" Type="http://schemas.openxmlformats.org/officeDocument/2006/relationships/tags" Target="../tags/tag573.xml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tags" Target="../tags/tag584.xml"/><Relationship Id="rId8" Type="http://schemas.openxmlformats.org/officeDocument/2006/relationships/tags" Target="../tags/tag583.xml"/><Relationship Id="rId7" Type="http://schemas.openxmlformats.org/officeDocument/2006/relationships/tags" Target="../tags/tag582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581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586.xml"/><Relationship Id="rId11" Type="http://schemas.openxmlformats.org/officeDocument/2006/relationships/tags" Target="../tags/tag585.xml"/><Relationship Id="rId10" Type="http://schemas.openxmlformats.org/officeDocument/2006/relationships/image" Target="../media/image54.jpeg"/><Relationship Id="rId1" Type="http://schemas.openxmlformats.org/officeDocument/2006/relationships/tags" Target="../tags/tag580.xml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tags" Target="../tags/tag591.xml"/><Relationship Id="rId8" Type="http://schemas.openxmlformats.org/officeDocument/2006/relationships/tags" Target="../tags/tag590.xml"/><Relationship Id="rId7" Type="http://schemas.openxmlformats.org/officeDocument/2006/relationships/tags" Target="../tags/tag589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588.xml"/><Relationship Id="rId37" Type="http://schemas.openxmlformats.org/officeDocument/2006/relationships/slideLayout" Target="../slideLayouts/slideLayout17.xml"/><Relationship Id="rId36" Type="http://schemas.openxmlformats.org/officeDocument/2006/relationships/tags" Target="../tags/tag617.xml"/><Relationship Id="rId35" Type="http://schemas.openxmlformats.org/officeDocument/2006/relationships/image" Target="../media/image55.jpeg"/><Relationship Id="rId34" Type="http://schemas.openxmlformats.org/officeDocument/2006/relationships/tags" Target="../tags/tag616.xml"/><Relationship Id="rId33" Type="http://schemas.openxmlformats.org/officeDocument/2006/relationships/tags" Target="../tags/tag615.xml"/><Relationship Id="rId32" Type="http://schemas.openxmlformats.org/officeDocument/2006/relationships/tags" Target="../tags/tag614.xml"/><Relationship Id="rId31" Type="http://schemas.openxmlformats.org/officeDocument/2006/relationships/tags" Target="../tags/tag613.xml"/><Relationship Id="rId30" Type="http://schemas.openxmlformats.org/officeDocument/2006/relationships/tags" Target="../tags/tag612.xml"/><Relationship Id="rId3" Type="http://schemas.openxmlformats.org/officeDocument/2006/relationships/image" Target="file:///C:\Program%20Files%20(x86)\Tencent\TIM\Bin\Lets_Create/pic_temp/0_pic_quater_right_down.png" TargetMode="External"/><Relationship Id="rId29" Type="http://schemas.openxmlformats.org/officeDocument/2006/relationships/tags" Target="../tags/tag611.xml"/><Relationship Id="rId28" Type="http://schemas.openxmlformats.org/officeDocument/2006/relationships/tags" Target="../tags/tag610.xml"/><Relationship Id="rId27" Type="http://schemas.openxmlformats.org/officeDocument/2006/relationships/tags" Target="../tags/tag609.xml"/><Relationship Id="rId26" Type="http://schemas.openxmlformats.org/officeDocument/2006/relationships/tags" Target="../tags/tag608.xml"/><Relationship Id="rId25" Type="http://schemas.openxmlformats.org/officeDocument/2006/relationships/tags" Target="../tags/tag607.xml"/><Relationship Id="rId24" Type="http://schemas.openxmlformats.org/officeDocument/2006/relationships/tags" Target="../tags/tag606.xml"/><Relationship Id="rId23" Type="http://schemas.openxmlformats.org/officeDocument/2006/relationships/tags" Target="../tags/tag605.xml"/><Relationship Id="rId22" Type="http://schemas.openxmlformats.org/officeDocument/2006/relationships/tags" Target="../tags/tag604.xml"/><Relationship Id="rId21" Type="http://schemas.openxmlformats.org/officeDocument/2006/relationships/tags" Target="../tags/tag603.xml"/><Relationship Id="rId20" Type="http://schemas.openxmlformats.org/officeDocument/2006/relationships/tags" Target="../tags/tag602.xml"/><Relationship Id="rId2" Type="http://schemas.openxmlformats.org/officeDocument/2006/relationships/image" Target="../media/image11.png"/><Relationship Id="rId19" Type="http://schemas.openxmlformats.org/officeDocument/2006/relationships/tags" Target="../tags/tag601.xml"/><Relationship Id="rId18" Type="http://schemas.openxmlformats.org/officeDocument/2006/relationships/tags" Target="../tags/tag600.xml"/><Relationship Id="rId17" Type="http://schemas.openxmlformats.org/officeDocument/2006/relationships/tags" Target="../tags/tag599.xml"/><Relationship Id="rId16" Type="http://schemas.openxmlformats.org/officeDocument/2006/relationships/tags" Target="../tags/tag598.xml"/><Relationship Id="rId15" Type="http://schemas.openxmlformats.org/officeDocument/2006/relationships/tags" Target="../tags/tag597.xml"/><Relationship Id="rId14" Type="http://schemas.openxmlformats.org/officeDocument/2006/relationships/tags" Target="../tags/tag596.xml"/><Relationship Id="rId13" Type="http://schemas.openxmlformats.org/officeDocument/2006/relationships/tags" Target="../tags/tag595.xml"/><Relationship Id="rId12" Type="http://schemas.openxmlformats.org/officeDocument/2006/relationships/tags" Target="../tags/tag594.xml"/><Relationship Id="rId11" Type="http://schemas.openxmlformats.org/officeDocument/2006/relationships/tags" Target="../tags/tag593.xml"/><Relationship Id="rId10" Type="http://schemas.openxmlformats.org/officeDocument/2006/relationships/tags" Target="../tags/tag592.xml"/><Relationship Id="rId1" Type="http://schemas.openxmlformats.org/officeDocument/2006/relationships/tags" Target="../tags/tag587.xml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tags" Target="../tags/tag622.xml"/><Relationship Id="rId8" Type="http://schemas.openxmlformats.org/officeDocument/2006/relationships/tags" Target="../tags/tag621.xml"/><Relationship Id="rId7" Type="http://schemas.openxmlformats.org/officeDocument/2006/relationships/tags" Target="../tags/tag620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619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6" Type="http://schemas.openxmlformats.org/officeDocument/2006/relationships/slideLayout" Target="../slideLayouts/slideLayout17.xml"/><Relationship Id="rId15" Type="http://schemas.openxmlformats.org/officeDocument/2006/relationships/tags" Target="../tags/tag626.xml"/><Relationship Id="rId14" Type="http://schemas.openxmlformats.org/officeDocument/2006/relationships/tags" Target="../tags/tag625.xml"/><Relationship Id="rId13" Type="http://schemas.openxmlformats.org/officeDocument/2006/relationships/image" Target="../media/image57.jpeg"/><Relationship Id="rId12" Type="http://schemas.openxmlformats.org/officeDocument/2006/relationships/tags" Target="../tags/tag624.xml"/><Relationship Id="rId11" Type="http://schemas.openxmlformats.org/officeDocument/2006/relationships/image" Target="../media/image56.png"/><Relationship Id="rId10" Type="http://schemas.openxmlformats.org/officeDocument/2006/relationships/tags" Target="../tags/tag623.xml"/><Relationship Id="rId1" Type="http://schemas.openxmlformats.org/officeDocument/2006/relationships/tags" Target="../tags/tag618.xml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tags" Target="../tags/tag631.xml"/><Relationship Id="rId8" Type="http://schemas.openxmlformats.org/officeDocument/2006/relationships/tags" Target="../tags/tag630.xml"/><Relationship Id="rId7" Type="http://schemas.openxmlformats.org/officeDocument/2006/relationships/tags" Target="../tags/tag629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628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6" Type="http://schemas.openxmlformats.org/officeDocument/2006/relationships/slideLayout" Target="../slideLayouts/slideLayout17.xml"/><Relationship Id="rId15" Type="http://schemas.openxmlformats.org/officeDocument/2006/relationships/tags" Target="../tags/tag635.xml"/><Relationship Id="rId14" Type="http://schemas.openxmlformats.org/officeDocument/2006/relationships/tags" Target="../tags/tag634.xml"/><Relationship Id="rId13" Type="http://schemas.openxmlformats.org/officeDocument/2006/relationships/image" Target="../media/image58.jpeg"/><Relationship Id="rId12" Type="http://schemas.openxmlformats.org/officeDocument/2006/relationships/tags" Target="../tags/tag633.xml"/><Relationship Id="rId11" Type="http://schemas.openxmlformats.org/officeDocument/2006/relationships/image" Target="../media/image17.png"/><Relationship Id="rId10" Type="http://schemas.openxmlformats.org/officeDocument/2006/relationships/tags" Target="../tags/tag632.xml"/><Relationship Id="rId1" Type="http://schemas.openxmlformats.org/officeDocument/2006/relationships/tags" Target="../tags/tag627.xml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tags" Target="../tags/tag640.xml"/><Relationship Id="rId8" Type="http://schemas.openxmlformats.org/officeDocument/2006/relationships/tags" Target="../tags/tag639.xml"/><Relationship Id="rId7" Type="http://schemas.openxmlformats.org/officeDocument/2006/relationships/tags" Target="../tags/tag638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637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7" Type="http://schemas.openxmlformats.org/officeDocument/2006/relationships/slideLayout" Target="../slideLayouts/slideLayout17.xml"/><Relationship Id="rId16" Type="http://schemas.openxmlformats.org/officeDocument/2006/relationships/tags" Target="../tags/tag646.xml"/><Relationship Id="rId15" Type="http://schemas.openxmlformats.org/officeDocument/2006/relationships/image" Target="../media/image59.jpeg"/><Relationship Id="rId14" Type="http://schemas.openxmlformats.org/officeDocument/2006/relationships/tags" Target="../tags/tag645.xml"/><Relationship Id="rId13" Type="http://schemas.openxmlformats.org/officeDocument/2006/relationships/tags" Target="../tags/tag644.xml"/><Relationship Id="rId12" Type="http://schemas.openxmlformats.org/officeDocument/2006/relationships/tags" Target="../tags/tag643.xml"/><Relationship Id="rId11" Type="http://schemas.openxmlformats.org/officeDocument/2006/relationships/tags" Target="../tags/tag642.xml"/><Relationship Id="rId10" Type="http://schemas.openxmlformats.org/officeDocument/2006/relationships/tags" Target="../tags/tag641.xml"/><Relationship Id="rId1" Type="http://schemas.openxmlformats.org/officeDocument/2006/relationships/tags" Target="../tags/tag636.xml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tags" Target="../tags/tag651.xml"/><Relationship Id="rId8" Type="http://schemas.openxmlformats.org/officeDocument/2006/relationships/tags" Target="../tags/tag650.xml"/><Relationship Id="rId7" Type="http://schemas.openxmlformats.org/officeDocument/2006/relationships/tags" Target="../tags/tag649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648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9" Type="http://schemas.openxmlformats.org/officeDocument/2006/relationships/slideLayout" Target="../slideLayouts/slideLayout17.xml"/><Relationship Id="rId18" Type="http://schemas.openxmlformats.org/officeDocument/2006/relationships/tags" Target="../tags/tag657.xml"/><Relationship Id="rId17" Type="http://schemas.openxmlformats.org/officeDocument/2006/relationships/image" Target="../media/image61.jpeg"/><Relationship Id="rId16" Type="http://schemas.openxmlformats.org/officeDocument/2006/relationships/tags" Target="../tags/tag656.xml"/><Relationship Id="rId15" Type="http://schemas.openxmlformats.org/officeDocument/2006/relationships/tags" Target="../tags/tag655.xml"/><Relationship Id="rId14" Type="http://schemas.openxmlformats.org/officeDocument/2006/relationships/tags" Target="../tags/tag654.xml"/><Relationship Id="rId13" Type="http://schemas.openxmlformats.org/officeDocument/2006/relationships/tags" Target="../tags/tag653.xml"/><Relationship Id="rId12" Type="http://schemas.openxmlformats.org/officeDocument/2006/relationships/tags" Target="../tags/tag652.xml"/><Relationship Id="rId11" Type="http://schemas.openxmlformats.org/officeDocument/2006/relationships/image" Target="../media/image35.svg"/><Relationship Id="rId10" Type="http://schemas.openxmlformats.org/officeDocument/2006/relationships/image" Target="../media/image60.png"/><Relationship Id="rId1" Type="http://schemas.openxmlformats.org/officeDocument/2006/relationships/tags" Target="../tags/tag647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96.xml"/><Relationship Id="rId8" Type="http://schemas.openxmlformats.org/officeDocument/2006/relationships/tags" Target="../tags/tag195.xml"/><Relationship Id="rId7" Type="http://schemas.openxmlformats.org/officeDocument/2006/relationships/tags" Target="../tags/tag194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93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197.xml"/><Relationship Id="rId1" Type="http://schemas.openxmlformats.org/officeDocument/2006/relationships/tags" Target="../tags/tag192.xml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tags" Target="../tags/tag662.xml"/><Relationship Id="rId8" Type="http://schemas.openxmlformats.org/officeDocument/2006/relationships/tags" Target="../tags/tag661.xml"/><Relationship Id="rId7" Type="http://schemas.openxmlformats.org/officeDocument/2006/relationships/tags" Target="../tags/tag660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659.xml"/><Relationship Id="rId37" Type="http://schemas.openxmlformats.org/officeDocument/2006/relationships/slideLayout" Target="../slideLayouts/slideLayout17.xml"/><Relationship Id="rId36" Type="http://schemas.openxmlformats.org/officeDocument/2006/relationships/tags" Target="../tags/tag688.xml"/><Relationship Id="rId35" Type="http://schemas.openxmlformats.org/officeDocument/2006/relationships/image" Target="../media/image62.jpeg"/><Relationship Id="rId34" Type="http://schemas.openxmlformats.org/officeDocument/2006/relationships/tags" Target="../tags/tag687.xml"/><Relationship Id="rId33" Type="http://schemas.openxmlformats.org/officeDocument/2006/relationships/tags" Target="../tags/tag686.xml"/><Relationship Id="rId32" Type="http://schemas.openxmlformats.org/officeDocument/2006/relationships/tags" Target="../tags/tag685.xml"/><Relationship Id="rId31" Type="http://schemas.openxmlformats.org/officeDocument/2006/relationships/tags" Target="../tags/tag684.xml"/><Relationship Id="rId30" Type="http://schemas.openxmlformats.org/officeDocument/2006/relationships/tags" Target="../tags/tag683.xml"/><Relationship Id="rId3" Type="http://schemas.openxmlformats.org/officeDocument/2006/relationships/image" Target="file:///C:\Program%20Files%20(x86)\Tencent\TIM\Bin\Lets_Create/pic_temp/0_pic_quater_right_down.png" TargetMode="External"/><Relationship Id="rId29" Type="http://schemas.openxmlformats.org/officeDocument/2006/relationships/tags" Target="../tags/tag682.xml"/><Relationship Id="rId28" Type="http://schemas.openxmlformats.org/officeDocument/2006/relationships/tags" Target="../tags/tag681.xml"/><Relationship Id="rId27" Type="http://schemas.openxmlformats.org/officeDocument/2006/relationships/tags" Target="../tags/tag680.xml"/><Relationship Id="rId26" Type="http://schemas.openxmlformats.org/officeDocument/2006/relationships/tags" Target="../tags/tag679.xml"/><Relationship Id="rId25" Type="http://schemas.openxmlformats.org/officeDocument/2006/relationships/tags" Target="../tags/tag678.xml"/><Relationship Id="rId24" Type="http://schemas.openxmlformats.org/officeDocument/2006/relationships/tags" Target="../tags/tag677.xml"/><Relationship Id="rId23" Type="http://schemas.openxmlformats.org/officeDocument/2006/relationships/tags" Target="../tags/tag676.xml"/><Relationship Id="rId22" Type="http://schemas.openxmlformats.org/officeDocument/2006/relationships/tags" Target="../tags/tag675.xml"/><Relationship Id="rId21" Type="http://schemas.openxmlformats.org/officeDocument/2006/relationships/tags" Target="../tags/tag674.xml"/><Relationship Id="rId20" Type="http://schemas.openxmlformats.org/officeDocument/2006/relationships/tags" Target="../tags/tag673.xml"/><Relationship Id="rId2" Type="http://schemas.openxmlformats.org/officeDocument/2006/relationships/image" Target="../media/image11.png"/><Relationship Id="rId19" Type="http://schemas.openxmlformats.org/officeDocument/2006/relationships/tags" Target="../tags/tag672.xml"/><Relationship Id="rId18" Type="http://schemas.openxmlformats.org/officeDocument/2006/relationships/tags" Target="../tags/tag671.xml"/><Relationship Id="rId17" Type="http://schemas.openxmlformats.org/officeDocument/2006/relationships/tags" Target="../tags/tag670.xml"/><Relationship Id="rId16" Type="http://schemas.openxmlformats.org/officeDocument/2006/relationships/tags" Target="../tags/tag669.xml"/><Relationship Id="rId15" Type="http://schemas.openxmlformats.org/officeDocument/2006/relationships/tags" Target="../tags/tag668.xml"/><Relationship Id="rId14" Type="http://schemas.openxmlformats.org/officeDocument/2006/relationships/tags" Target="../tags/tag667.xml"/><Relationship Id="rId13" Type="http://schemas.openxmlformats.org/officeDocument/2006/relationships/tags" Target="../tags/tag666.xml"/><Relationship Id="rId12" Type="http://schemas.openxmlformats.org/officeDocument/2006/relationships/tags" Target="../tags/tag665.xml"/><Relationship Id="rId11" Type="http://schemas.openxmlformats.org/officeDocument/2006/relationships/tags" Target="../tags/tag664.xml"/><Relationship Id="rId10" Type="http://schemas.openxmlformats.org/officeDocument/2006/relationships/tags" Target="../tags/tag663.xml"/><Relationship Id="rId1" Type="http://schemas.openxmlformats.org/officeDocument/2006/relationships/tags" Target="../tags/tag658.xml"/></Relationships>
</file>

<file path=ppt/slides/_rels/slide51.xml.rels><?xml version="1.0" encoding="UTF-8" standalone="yes"?>
<Relationships xmlns="http://schemas.openxmlformats.org/package/2006/relationships"><Relationship Id="rId9" Type="http://schemas.openxmlformats.org/officeDocument/2006/relationships/tags" Target="../tags/tag693.xml"/><Relationship Id="rId8" Type="http://schemas.openxmlformats.org/officeDocument/2006/relationships/tags" Target="../tags/tag692.xml"/><Relationship Id="rId7" Type="http://schemas.openxmlformats.org/officeDocument/2006/relationships/tags" Target="../tags/tag691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690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4" Type="http://schemas.openxmlformats.org/officeDocument/2006/relationships/slideLayout" Target="../slideLayouts/slideLayout17.xml"/><Relationship Id="rId13" Type="http://schemas.openxmlformats.org/officeDocument/2006/relationships/tags" Target="../tags/tag696.xml"/><Relationship Id="rId12" Type="http://schemas.openxmlformats.org/officeDocument/2006/relationships/tags" Target="../tags/tag695.xml"/><Relationship Id="rId11" Type="http://schemas.openxmlformats.org/officeDocument/2006/relationships/image" Target="../media/image63.jpeg"/><Relationship Id="rId10" Type="http://schemas.openxmlformats.org/officeDocument/2006/relationships/tags" Target="../tags/tag694.xml"/><Relationship Id="rId1" Type="http://schemas.openxmlformats.org/officeDocument/2006/relationships/tags" Target="../tags/tag689.xml"/></Relationships>
</file>

<file path=ppt/slides/_rels/slide52.xml.rels><?xml version="1.0" encoding="UTF-8" standalone="yes"?>
<Relationships xmlns="http://schemas.openxmlformats.org/package/2006/relationships"><Relationship Id="rId9" Type="http://schemas.openxmlformats.org/officeDocument/2006/relationships/tags" Target="../tags/tag701.xml"/><Relationship Id="rId8" Type="http://schemas.openxmlformats.org/officeDocument/2006/relationships/tags" Target="../tags/tag700.xml"/><Relationship Id="rId7" Type="http://schemas.openxmlformats.org/officeDocument/2006/relationships/tags" Target="../tags/tag699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698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6" Type="http://schemas.openxmlformats.org/officeDocument/2006/relationships/slideLayout" Target="../slideLayouts/slideLayout17.xml"/><Relationship Id="rId15" Type="http://schemas.openxmlformats.org/officeDocument/2006/relationships/tags" Target="../tags/tag705.xml"/><Relationship Id="rId14" Type="http://schemas.openxmlformats.org/officeDocument/2006/relationships/tags" Target="../tags/tag704.xml"/><Relationship Id="rId13" Type="http://schemas.openxmlformats.org/officeDocument/2006/relationships/image" Target="../media/image64.jpeg"/><Relationship Id="rId12" Type="http://schemas.openxmlformats.org/officeDocument/2006/relationships/tags" Target="../tags/tag703.xml"/><Relationship Id="rId11" Type="http://schemas.openxmlformats.org/officeDocument/2006/relationships/image" Target="../media/image56.png"/><Relationship Id="rId10" Type="http://schemas.openxmlformats.org/officeDocument/2006/relationships/tags" Target="../tags/tag702.xml"/><Relationship Id="rId1" Type="http://schemas.openxmlformats.org/officeDocument/2006/relationships/tags" Target="../tags/tag697.xml"/></Relationships>
</file>

<file path=ppt/slides/_rels/slide53.xml.rels><?xml version="1.0" encoding="UTF-8" standalone="yes"?>
<Relationships xmlns="http://schemas.openxmlformats.org/package/2006/relationships"><Relationship Id="rId9" Type="http://schemas.openxmlformats.org/officeDocument/2006/relationships/tags" Target="../tags/tag710.xml"/><Relationship Id="rId8" Type="http://schemas.openxmlformats.org/officeDocument/2006/relationships/tags" Target="../tags/tag709.xml"/><Relationship Id="rId7" Type="http://schemas.openxmlformats.org/officeDocument/2006/relationships/tags" Target="../tags/tag708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707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712.xml"/><Relationship Id="rId11" Type="http://schemas.openxmlformats.org/officeDocument/2006/relationships/tags" Target="../tags/tag711.xml"/><Relationship Id="rId10" Type="http://schemas.openxmlformats.org/officeDocument/2006/relationships/image" Target="../media/image65.jpeg"/><Relationship Id="rId1" Type="http://schemas.openxmlformats.org/officeDocument/2006/relationships/tags" Target="../tags/tag706.xml"/></Relationships>
</file>

<file path=ppt/slides/_rels/slide54.xml.rels><?xml version="1.0" encoding="UTF-8" standalone="yes"?>
<Relationships xmlns="http://schemas.openxmlformats.org/package/2006/relationships"><Relationship Id="rId9" Type="http://schemas.openxmlformats.org/officeDocument/2006/relationships/tags" Target="../tags/tag717.xml"/><Relationship Id="rId8" Type="http://schemas.openxmlformats.org/officeDocument/2006/relationships/tags" Target="../tags/tag716.xml"/><Relationship Id="rId7" Type="http://schemas.openxmlformats.org/officeDocument/2006/relationships/tags" Target="../tags/tag715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714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6" Type="http://schemas.openxmlformats.org/officeDocument/2006/relationships/slideLayout" Target="../slideLayouts/slideLayout17.xml"/><Relationship Id="rId15" Type="http://schemas.openxmlformats.org/officeDocument/2006/relationships/tags" Target="../tags/tag721.xml"/><Relationship Id="rId14" Type="http://schemas.openxmlformats.org/officeDocument/2006/relationships/tags" Target="../tags/tag720.xml"/><Relationship Id="rId13" Type="http://schemas.openxmlformats.org/officeDocument/2006/relationships/image" Target="../media/image66.jpeg"/><Relationship Id="rId12" Type="http://schemas.openxmlformats.org/officeDocument/2006/relationships/tags" Target="../tags/tag719.xml"/><Relationship Id="rId11" Type="http://schemas.openxmlformats.org/officeDocument/2006/relationships/image" Target="../media/image17.png"/><Relationship Id="rId10" Type="http://schemas.openxmlformats.org/officeDocument/2006/relationships/tags" Target="../tags/tag718.xml"/><Relationship Id="rId1" Type="http://schemas.openxmlformats.org/officeDocument/2006/relationships/tags" Target="../tags/tag713.xml"/></Relationships>
</file>

<file path=ppt/slides/_rels/slide55.xml.rels><?xml version="1.0" encoding="UTF-8" standalone="yes"?>
<Relationships xmlns="http://schemas.openxmlformats.org/package/2006/relationships"><Relationship Id="rId9" Type="http://schemas.openxmlformats.org/officeDocument/2006/relationships/tags" Target="../tags/tag726.xml"/><Relationship Id="rId8" Type="http://schemas.openxmlformats.org/officeDocument/2006/relationships/tags" Target="../tags/tag725.xml"/><Relationship Id="rId7" Type="http://schemas.openxmlformats.org/officeDocument/2006/relationships/tags" Target="../tags/tag724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723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728.xml"/><Relationship Id="rId11" Type="http://schemas.openxmlformats.org/officeDocument/2006/relationships/tags" Target="../tags/tag727.xml"/><Relationship Id="rId10" Type="http://schemas.openxmlformats.org/officeDocument/2006/relationships/image" Target="../media/image67.jpeg"/><Relationship Id="rId1" Type="http://schemas.openxmlformats.org/officeDocument/2006/relationships/tags" Target="../tags/tag722.xml"/></Relationships>
</file>

<file path=ppt/slides/_rels/slide56.xml.rels><?xml version="1.0" encoding="UTF-8" standalone="yes"?>
<Relationships xmlns="http://schemas.openxmlformats.org/package/2006/relationships"><Relationship Id="rId9" Type="http://schemas.openxmlformats.org/officeDocument/2006/relationships/tags" Target="../tags/tag733.xml"/><Relationship Id="rId8" Type="http://schemas.openxmlformats.org/officeDocument/2006/relationships/tags" Target="../tags/tag732.xml"/><Relationship Id="rId7" Type="http://schemas.openxmlformats.org/officeDocument/2006/relationships/tags" Target="../tags/tag731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730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6" Type="http://schemas.openxmlformats.org/officeDocument/2006/relationships/slideLayout" Target="../slideLayouts/slideLayout17.xml"/><Relationship Id="rId15" Type="http://schemas.openxmlformats.org/officeDocument/2006/relationships/tags" Target="../tags/tag737.xml"/><Relationship Id="rId14" Type="http://schemas.openxmlformats.org/officeDocument/2006/relationships/tags" Target="../tags/tag736.xml"/><Relationship Id="rId13" Type="http://schemas.openxmlformats.org/officeDocument/2006/relationships/image" Target="../media/image68.jpeg"/><Relationship Id="rId12" Type="http://schemas.openxmlformats.org/officeDocument/2006/relationships/tags" Target="../tags/tag735.xml"/><Relationship Id="rId11" Type="http://schemas.openxmlformats.org/officeDocument/2006/relationships/image" Target="../media/image17.png"/><Relationship Id="rId10" Type="http://schemas.openxmlformats.org/officeDocument/2006/relationships/tags" Target="../tags/tag734.xml"/><Relationship Id="rId1" Type="http://schemas.openxmlformats.org/officeDocument/2006/relationships/tags" Target="../tags/tag729.xml"/></Relationships>
</file>

<file path=ppt/slides/_rels/slide57.xml.rels><?xml version="1.0" encoding="UTF-8" standalone="yes"?>
<Relationships xmlns="http://schemas.openxmlformats.org/package/2006/relationships"><Relationship Id="rId9" Type="http://schemas.openxmlformats.org/officeDocument/2006/relationships/tags" Target="../tags/tag742.xml"/><Relationship Id="rId8" Type="http://schemas.openxmlformats.org/officeDocument/2006/relationships/tags" Target="../tags/tag741.xml"/><Relationship Id="rId7" Type="http://schemas.openxmlformats.org/officeDocument/2006/relationships/tags" Target="../tags/tag740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739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8" Type="http://schemas.openxmlformats.org/officeDocument/2006/relationships/slideLayout" Target="../slideLayouts/slideLayout17.xml"/><Relationship Id="rId17" Type="http://schemas.openxmlformats.org/officeDocument/2006/relationships/tags" Target="../tags/tag749.xml"/><Relationship Id="rId16" Type="http://schemas.openxmlformats.org/officeDocument/2006/relationships/image" Target="../media/image69.jpeg"/><Relationship Id="rId15" Type="http://schemas.openxmlformats.org/officeDocument/2006/relationships/tags" Target="../tags/tag748.xml"/><Relationship Id="rId14" Type="http://schemas.openxmlformats.org/officeDocument/2006/relationships/tags" Target="../tags/tag747.xml"/><Relationship Id="rId13" Type="http://schemas.openxmlformats.org/officeDocument/2006/relationships/tags" Target="../tags/tag746.xml"/><Relationship Id="rId12" Type="http://schemas.openxmlformats.org/officeDocument/2006/relationships/tags" Target="../tags/tag745.xml"/><Relationship Id="rId11" Type="http://schemas.openxmlformats.org/officeDocument/2006/relationships/tags" Target="../tags/tag744.xml"/><Relationship Id="rId10" Type="http://schemas.openxmlformats.org/officeDocument/2006/relationships/tags" Target="../tags/tag743.xml"/><Relationship Id="rId1" Type="http://schemas.openxmlformats.org/officeDocument/2006/relationships/tags" Target="../tags/tag738.xml"/></Relationships>
</file>

<file path=ppt/slides/_rels/slide58.xml.rels><?xml version="1.0" encoding="UTF-8" standalone="yes"?>
<Relationships xmlns="http://schemas.openxmlformats.org/package/2006/relationships"><Relationship Id="rId9" Type="http://schemas.openxmlformats.org/officeDocument/2006/relationships/tags" Target="../tags/tag754.xml"/><Relationship Id="rId8" Type="http://schemas.openxmlformats.org/officeDocument/2006/relationships/tags" Target="../tags/tag753.xml"/><Relationship Id="rId7" Type="http://schemas.openxmlformats.org/officeDocument/2006/relationships/tags" Target="../tags/tag752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751.xml"/><Relationship Id="rId3" Type="http://schemas.openxmlformats.org/officeDocument/2006/relationships/image" Target="file:///C:\Program%20Files%20(x86)\Tencent\TIM\Bin\Lets_Create/pic_temp/0_pic_quater_right_down.png" TargetMode="External"/><Relationship Id="rId22" Type="http://schemas.openxmlformats.org/officeDocument/2006/relationships/slideLayout" Target="../slideLayouts/slideLayout17.xml"/><Relationship Id="rId21" Type="http://schemas.openxmlformats.org/officeDocument/2006/relationships/tags" Target="../tags/tag766.xml"/><Relationship Id="rId20" Type="http://schemas.openxmlformats.org/officeDocument/2006/relationships/tags" Target="../tags/tag765.xml"/><Relationship Id="rId2" Type="http://schemas.openxmlformats.org/officeDocument/2006/relationships/image" Target="../media/image11.png"/><Relationship Id="rId19" Type="http://schemas.openxmlformats.org/officeDocument/2006/relationships/tags" Target="../tags/tag764.xml"/><Relationship Id="rId18" Type="http://schemas.openxmlformats.org/officeDocument/2006/relationships/tags" Target="../tags/tag763.xml"/><Relationship Id="rId17" Type="http://schemas.openxmlformats.org/officeDocument/2006/relationships/tags" Target="../tags/tag762.xml"/><Relationship Id="rId16" Type="http://schemas.openxmlformats.org/officeDocument/2006/relationships/tags" Target="../tags/tag761.xml"/><Relationship Id="rId15" Type="http://schemas.openxmlformats.org/officeDocument/2006/relationships/tags" Target="../tags/tag760.xml"/><Relationship Id="rId14" Type="http://schemas.openxmlformats.org/officeDocument/2006/relationships/tags" Target="../tags/tag759.xml"/><Relationship Id="rId13" Type="http://schemas.openxmlformats.org/officeDocument/2006/relationships/tags" Target="../tags/tag758.xml"/><Relationship Id="rId12" Type="http://schemas.openxmlformats.org/officeDocument/2006/relationships/tags" Target="../tags/tag757.xml"/><Relationship Id="rId11" Type="http://schemas.openxmlformats.org/officeDocument/2006/relationships/tags" Target="../tags/tag756.xml"/><Relationship Id="rId10" Type="http://schemas.openxmlformats.org/officeDocument/2006/relationships/tags" Target="../tags/tag755.xml"/><Relationship Id="rId1" Type="http://schemas.openxmlformats.org/officeDocument/2006/relationships/tags" Target="../tags/tag750.xml"/></Relationships>
</file>

<file path=ppt/slides/_rels/slide59.xml.rels><?xml version="1.0" encoding="UTF-8" standalone="yes"?>
<Relationships xmlns="http://schemas.openxmlformats.org/package/2006/relationships"><Relationship Id="rId9" Type="http://schemas.openxmlformats.org/officeDocument/2006/relationships/tags" Target="../tags/tag771.xml"/><Relationship Id="rId8" Type="http://schemas.openxmlformats.org/officeDocument/2006/relationships/tags" Target="../tags/tag770.xml"/><Relationship Id="rId7" Type="http://schemas.openxmlformats.org/officeDocument/2006/relationships/tags" Target="../tags/tag769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768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773.xml"/><Relationship Id="rId11" Type="http://schemas.openxmlformats.org/officeDocument/2006/relationships/tags" Target="../tags/tag772.xml"/><Relationship Id="rId10" Type="http://schemas.openxmlformats.org/officeDocument/2006/relationships/image" Target="../media/image70.jpeg"/><Relationship Id="rId1" Type="http://schemas.openxmlformats.org/officeDocument/2006/relationships/tags" Target="../tags/tag767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02.xml"/><Relationship Id="rId8" Type="http://schemas.openxmlformats.org/officeDocument/2006/relationships/tags" Target="../tags/tag201.xml"/><Relationship Id="rId7" Type="http://schemas.openxmlformats.org/officeDocument/2006/relationships/tags" Target="../tags/tag200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99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8" Type="http://schemas.openxmlformats.org/officeDocument/2006/relationships/slideLayout" Target="../slideLayouts/slideLayout17.xml"/><Relationship Id="rId17" Type="http://schemas.openxmlformats.org/officeDocument/2006/relationships/tags" Target="../tags/tag210.xml"/><Relationship Id="rId16" Type="http://schemas.openxmlformats.org/officeDocument/2006/relationships/tags" Target="../tags/tag209.xml"/><Relationship Id="rId15" Type="http://schemas.openxmlformats.org/officeDocument/2006/relationships/tags" Target="../tags/tag208.xml"/><Relationship Id="rId14" Type="http://schemas.openxmlformats.org/officeDocument/2006/relationships/tags" Target="../tags/tag207.xml"/><Relationship Id="rId13" Type="http://schemas.openxmlformats.org/officeDocument/2006/relationships/tags" Target="../tags/tag206.xml"/><Relationship Id="rId12" Type="http://schemas.openxmlformats.org/officeDocument/2006/relationships/tags" Target="../tags/tag205.xml"/><Relationship Id="rId11" Type="http://schemas.openxmlformats.org/officeDocument/2006/relationships/tags" Target="../tags/tag204.xml"/><Relationship Id="rId10" Type="http://schemas.openxmlformats.org/officeDocument/2006/relationships/tags" Target="../tags/tag203.xml"/><Relationship Id="rId1" Type="http://schemas.openxmlformats.org/officeDocument/2006/relationships/tags" Target="../tags/tag198.xml"/></Relationships>
</file>

<file path=ppt/slides/_rels/slide60.xml.rels><?xml version="1.0" encoding="UTF-8" standalone="yes"?>
<Relationships xmlns="http://schemas.openxmlformats.org/package/2006/relationships"><Relationship Id="rId9" Type="http://schemas.openxmlformats.org/officeDocument/2006/relationships/tags" Target="../tags/tag778.xml"/><Relationship Id="rId8" Type="http://schemas.openxmlformats.org/officeDocument/2006/relationships/tags" Target="../tags/tag777.xml"/><Relationship Id="rId7" Type="http://schemas.openxmlformats.org/officeDocument/2006/relationships/tags" Target="../tags/tag776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775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4" Type="http://schemas.openxmlformats.org/officeDocument/2006/relationships/slideLayout" Target="../slideLayouts/slideLayout17.xml"/><Relationship Id="rId13" Type="http://schemas.openxmlformats.org/officeDocument/2006/relationships/tags" Target="../tags/tag781.xml"/><Relationship Id="rId12" Type="http://schemas.openxmlformats.org/officeDocument/2006/relationships/tags" Target="../tags/tag780.xml"/><Relationship Id="rId11" Type="http://schemas.openxmlformats.org/officeDocument/2006/relationships/image" Target="../media/image71.jpeg"/><Relationship Id="rId10" Type="http://schemas.openxmlformats.org/officeDocument/2006/relationships/tags" Target="../tags/tag779.xml"/><Relationship Id="rId1" Type="http://schemas.openxmlformats.org/officeDocument/2006/relationships/tags" Target="../tags/tag774.xml"/></Relationships>
</file>

<file path=ppt/slides/_rels/slide61.xml.rels><?xml version="1.0" encoding="UTF-8" standalone="yes"?>
<Relationships xmlns="http://schemas.openxmlformats.org/package/2006/relationships"><Relationship Id="rId9" Type="http://schemas.openxmlformats.org/officeDocument/2006/relationships/tags" Target="../tags/tag786.xml"/><Relationship Id="rId8" Type="http://schemas.openxmlformats.org/officeDocument/2006/relationships/tags" Target="../tags/tag785.xml"/><Relationship Id="rId7" Type="http://schemas.openxmlformats.org/officeDocument/2006/relationships/tags" Target="../tags/tag784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783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6" Type="http://schemas.openxmlformats.org/officeDocument/2006/relationships/slideLayout" Target="../slideLayouts/slideLayout17.xml"/><Relationship Id="rId15" Type="http://schemas.openxmlformats.org/officeDocument/2006/relationships/tags" Target="../tags/tag791.xml"/><Relationship Id="rId14" Type="http://schemas.openxmlformats.org/officeDocument/2006/relationships/tags" Target="../tags/tag790.xml"/><Relationship Id="rId13" Type="http://schemas.openxmlformats.org/officeDocument/2006/relationships/tags" Target="../tags/tag789.xml"/><Relationship Id="rId12" Type="http://schemas.openxmlformats.org/officeDocument/2006/relationships/tags" Target="../tags/tag788.xml"/><Relationship Id="rId11" Type="http://schemas.openxmlformats.org/officeDocument/2006/relationships/tags" Target="../tags/tag787.xml"/><Relationship Id="rId10" Type="http://schemas.openxmlformats.org/officeDocument/2006/relationships/image" Target="../media/image72.jpeg"/><Relationship Id="rId1" Type="http://schemas.openxmlformats.org/officeDocument/2006/relationships/tags" Target="../tags/tag782.xml"/></Relationships>
</file>

<file path=ppt/slides/_rels/slide62.xml.rels><?xml version="1.0" encoding="UTF-8" standalone="yes"?>
<Relationships xmlns="http://schemas.openxmlformats.org/package/2006/relationships"><Relationship Id="rId9" Type="http://schemas.openxmlformats.org/officeDocument/2006/relationships/tags" Target="../tags/tag796.xml"/><Relationship Id="rId8" Type="http://schemas.openxmlformats.org/officeDocument/2006/relationships/tags" Target="../tags/tag795.xml"/><Relationship Id="rId7" Type="http://schemas.openxmlformats.org/officeDocument/2006/relationships/tags" Target="../tags/tag794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793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798.xml"/><Relationship Id="rId11" Type="http://schemas.openxmlformats.org/officeDocument/2006/relationships/tags" Target="../tags/tag797.xml"/><Relationship Id="rId10" Type="http://schemas.openxmlformats.org/officeDocument/2006/relationships/image" Target="../media/image73.jpeg"/><Relationship Id="rId1" Type="http://schemas.openxmlformats.org/officeDocument/2006/relationships/tags" Target="../tags/tag792.xml"/></Relationships>
</file>

<file path=ppt/slides/_rels/slide63.xml.rels><?xml version="1.0" encoding="UTF-8" standalone="yes"?>
<Relationships xmlns="http://schemas.openxmlformats.org/package/2006/relationships"><Relationship Id="rId9" Type="http://schemas.openxmlformats.org/officeDocument/2006/relationships/tags" Target="../tags/tag803.xml"/><Relationship Id="rId8" Type="http://schemas.openxmlformats.org/officeDocument/2006/relationships/tags" Target="../tags/tag802.xml"/><Relationship Id="rId7" Type="http://schemas.openxmlformats.org/officeDocument/2006/relationships/tags" Target="../tags/tag801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800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6" Type="http://schemas.openxmlformats.org/officeDocument/2006/relationships/slideLayout" Target="../slideLayouts/slideLayout17.xml"/><Relationship Id="rId15" Type="http://schemas.openxmlformats.org/officeDocument/2006/relationships/tags" Target="../tags/tag808.xml"/><Relationship Id="rId14" Type="http://schemas.openxmlformats.org/officeDocument/2006/relationships/tags" Target="../tags/tag807.xml"/><Relationship Id="rId13" Type="http://schemas.openxmlformats.org/officeDocument/2006/relationships/tags" Target="../tags/tag806.xml"/><Relationship Id="rId12" Type="http://schemas.openxmlformats.org/officeDocument/2006/relationships/tags" Target="../tags/tag805.xml"/><Relationship Id="rId11" Type="http://schemas.openxmlformats.org/officeDocument/2006/relationships/tags" Target="../tags/tag804.xml"/><Relationship Id="rId10" Type="http://schemas.openxmlformats.org/officeDocument/2006/relationships/image" Target="../media/image74.jpeg"/><Relationship Id="rId1" Type="http://schemas.openxmlformats.org/officeDocument/2006/relationships/tags" Target="../tags/tag799.xml"/></Relationships>
</file>

<file path=ppt/slides/_rels/slide64.xml.rels><?xml version="1.0" encoding="UTF-8" standalone="yes"?>
<Relationships xmlns="http://schemas.openxmlformats.org/package/2006/relationships"><Relationship Id="rId9" Type="http://schemas.openxmlformats.org/officeDocument/2006/relationships/tags" Target="../tags/tag813.xml"/><Relationship Id="rId8" Type="http://schemas.openxmlformats.org/officeDocument/2006/relationships/tags" Target="../tags/tag812.xml"/><Relationship Id="rId7" Type="http://schemas.openxmlformats.org/officeDocument/2006/relationships/tags" Target="../tags/tag811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810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9" Type="http://schemas.openxmlformats.org/officeDocument/2006/relationships/slideLayout" Target="../slideLayouts/slideLayout17.xml"/><Relationship Id="rId18" Type="http://schemas.openxmlformats.org/officeDocument/2006/relationships/tags" Target="../tags/tag821.xml"/><Relationship Id="rId17" Type="http://schemas.openxmlformats.org/officeDocument/2006/relationships/tags" Target="../tags/tag820.xml"/><Relationship Id="rId16" Type="http://schemas.openxmlformats.org/officeDocument/2006/relationships/tags" Target="../tags/tag819.xml"/><Relationship Id="rId15" Type="http://schemas.openxmlformats.org/officeDocument/2006/relationships/tags" Target="../tags/tag818.xml"/><Relationship Id="rId14" Type="http://schemas.openxmlformats.org/officeDocument/2006/relationships/tags" Target="../tags/tag817.xml"/><Relationship Id="rId13" Type="http://schemas.openxmlformats.org/officeDocument/2006/relationships/tags" Target="../tags/tag816.xml"/><Relationship Id="rId12" Type="http://schemas.openxmlformats.org/officeDocument/2006/relationships/tags" Target="../tags/tag815.xml"/><Relationship Id="rId11" Type="http://schemas.openxmlformats.org/officeDocument/2006/relationships/image" Target="../media/image75.jpeg"/><Relationship Id="rId10" Type="http://schemas.openxmlformats.org/officeDocument/2006/relationships/tags" Target="../tags/tag814.xml"/><Relationship Id="rId1" Type="http://schemas.openxmlformats.org/officeDocument/2006/relationships/tags" Target="../tags/tag809.xml"/></Relationships>
</file>

<file path=ppt/slides/_rels/slide65.xml.rels><?xml version="1.0" encoding="UTF-8" standalone="yes"?>
<Relationships xmlns="http://schemas.openxmlformats.org/package/2006/relationships"><Relationship Id="rId9" Type="http://schemas.openxmlformats.org/officeDocument/2006/relationships/tags" Target="../tags/tag826.xml"/><Relationship Id="rId8" Type="http://schemas.openxmlformats.org/officeDocument/2006/relationships/tags" Target="../tags/tag825.xml"/><Relationship Id="rId7" Type="http://schemas.openxmlformats.org/officeDocument/2006/relationships/tags" Target="../tags/tag824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823.xml"/><Relationship Id="rId37" Type="http://schemas.openxmlformats.org/officeDocument/2006/relationships/slideLayout" Target="../slideLayouts/slideLayout17.xml"/><Relationship Id="rId36" Type="http://schemas.openxmlformats.org/officeDocument/2006/relationships/tags" Target="../tags/tag852.xml"/><Relationship Id="rId35" Type="http://schemas.openxmlformats.org/officeDocument/2006/relationships/image" Target="../media/image76.jpeg"/><Relationship Id="rId34" Type="http://schemas.openxmlformats.org/officeDocument/2006/relationships/tags" Target="../tags/tag851.xml"/><Relationship Id="rId33" Type="http://schemas.openxmlformats.org/officeDocument/2006/relationships/tags" Target="../tags/tag850.xml"/><Relationship Id="rId32" Type="http://schemas.openxmlformats.org/officeDocument/2006/relationships/tags" Target="../tags/tag849.xml"/><Relationship Id="rId31" Type="http://schemas.openxmlformats.org/officeDocument/2006/relationships/tags" Target="../tags/tag848.xml"/><Relationship Id="rId30" Type="http://schemas.openxmlformats.org/officeDocument/2006/relationships/tags" Target="../tags/tag847.xml"/><Relationship Id="rId3" Type="http://schemas.openxmlformats.org/officeDocument/2006/relationships/image" Target="file:///C:\Program%20Files%20(x86)\Tencent\TIM\Bin\Lets_Create/pic_temp/0_pic_quater_right_down.png" TargetMode="External"/><Relationship Id="rId29" Type="http://schemas.openxmlformats.org/officeDocument/2006/relationships/tags" Target="../tags/tag846.xml"/><Relationship Id="rId28" Type="http://schemas.openxmlformats.org/officeDocument/2006/relationships/tags" Target="../tags/tag845.xml"/><Relationship Id="rId27" Type="http://schemas.openxmlformats.org/officeDocument/2006/relationships/tags" Target="../tags/tag844.xml"/><Relationship Id="rId26" Type="http://schemas.openxmlformats.org/officeDocument/2006/relationships/tags" Target="../tags/tag843.xml"/><Relationship Id="rId25" Type="http://schemas.openxmlformats.org/officeDocument/2006/relationships/tags" Target="../tags/tag842.xml"/><Relationship Id="rId24" Type="http://schemas.openxmlformats.org/officeDocument/2006/relationships/tags" Target="../tags/tag841.xml"/><Relationship Id="rId23" Type="http://schemas.openxmlformats.org/officeDocument/2006/relationships/tags" Target="../tags/tag840.xml"/><Relationship Id="rId22" Type="http://schemas.openxmlformats.org/officeDocument/2006/relationships/tags" Target="../tags/tag839.xml"/><Relationship Id="rId21" Type="http://schemas.openxmlformats.org/officeDocument/2006/relationships/tags" Target="../tags/tag838.xml"/><Relationship Id="rId20" Type="http://schemas.openxmlformats.org/officeDocument/2006/relationships/tags" Target="../tags/tag837.xml"/><Relationship Id="rId2" Type="http://schemas.openxmlformats.org/officeDocument/2006/relationships/image" Target="../media/image11.png"/><Relationship Id="rId19" Type="http://schemas.openxmlformats.org/officeDocument/2006/relationships/tags" Target="../tags/tag836.xml"/><Relationship Id="rId18" Type="http://schemas.openxmlformats.org/officeDocument/2006/relationships/tags" Target="../tags/tag835.xml"/><Relationship Id="rId17" Type="http://schemas.openxmlformats.org/officeDocument/2006/relationships/tags" Target="../tags/tag834.xml"/><Relationship Id="rId16" Type="http://schemas.openxmlformats.org/officeDocument/2006/relationships/tags" Target="../tags/tag833.xml"/><Relationship Id="rId15" Type="http://schemas.openxmlformats.org/officeDocument/2006/relationships/tags" Target="../tags/tag832.xml"/><Relationship Id="rId14" Type="http://schemas.openxmlformats.org/officeDocument/2006/relationships/tags" Target="../tags/tag831.xml"/><Relationship Id="rId13" Type="http://schemas.openxmlformats.org/officeDocument/2006/relationships/tags" Target="../tags/tag830.xml"/><Relationship Id="rId12" Type="http://schemas.openxmlformats.org/officeDocument/2006/relationships/tags" Target="../tags/tag829.xml"/><Relationship Id="rId11" Type="http://schemas.openxmlformats.org/officeDocument/2006/relationships/tags" Target="../tags/tag828.xml"/><Relationship Id="rId10" Type="http://schemas.openxmlformats.org/officeDocument/2006/relationships/tags" Target="../tags/tag827.xml"/><Relationship Id="rId1" Type="http://schemas.openxmlformats.org/officeDocument/2006/relationships/tags" Target="../tags/tag822.xml"/></Relationships>
</file>

<file path=ppt/slides/_rels/slide66.xml.rels><?xml version="1.0" encoding="UTF-8" standalone="yes"?>
<Relationships xmlns="http://schemas.openxmlformats.org/package/2006/relationships"><Relationship Id="rId9" Type="http://schemas.openxmlformats.org/officeDocument/2006/relationships/tags" Target="../tags/tag857.xml"/><Relationship Id="rId8" Type="http://schemas.openxmlformats.org/officeDocument/2006/relationships/tags" Target="../tags/tag856.xml"/><Relationship Id="rId7" Type="http://schemas.openxmlformats.org/officeDocument/2006/relationships/tags" Target="../tags/tag855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854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859.xml"/><Relationship Id="rId11" Type="http://schemas.openxmlformats.org/officeDocument/2006/relationships/tags" Target="../tags/tag858.xml"/><Relationship Id="rId10" Type="http://schemas.openxmlformats.org/officeDocument/2006/relationships/image" Target="../media/image77.jpeg"/><Relationship Id="rId1" Type="http://schemas.openxmlformats.org/officeDocument/2006/relationships/tags" Target="../tags/tag853.xml"/></Relationships>
</file>

<file path=ppt/slides/_rels/slide67.xml.rels><?xml version="1.0" encoding="UTF-8" standalone="yes"?>
<Relationships xmlns="http://schemas.openxmlformats.org/package/2006/relationships"><Relationship Id="rId9" Type="http://schemas.openxmlformats.org/officeDocument/2006/relationships/tags" Target="../tags/tag864.xml"/><Relationship Id="rId8" Type="http://schemas.openxmlformats.org/officeDocument/2006/relationships/tags" Target="../tags/tag863.xml"/><Relationship Id="rId7" Type="http://schemas.openxmlformats.org/officeDocument/2006/relationships/tags" Target="../tags/tag862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861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4" Type="http://schemas.openxmlformats.org/officeDocument/2006/relationships/slideLayout" Target="../slideLayouts/slideLayout17.xml"/><Relationship Id="rId13" Type="http://schemas.openxmlformats.org/officeDocument/2006/relationships/tags" Target="../tags/tag867.xml"/><Relationship Id="rId12" Type="http://schemas.openxmlformats.org/officeDocument/2006/relationships/image" Target="../media/image78.jpeg"/><Relationship Id="rId11" Type="http://schemas.openxmlformats.org/officeDocument/2006/relationships/tags" Target="../tags/tag866.xml"/><Relationship Id="rId10" Type="http://schemas.openxmlformats.org/officeDocument/2006/relationships/tags" Target="../tags/tag865.xml"/><Relationship Id="rId1" Type="http://schemas.openxmlformats.org/officeDocument/2006/relationships/tags" Target="../tags/tag860.xml"/></Relationships>
</file>

<file path=ppt/slides/_rels/slide68.xml.rels><?xml version="1.0" encoding="UTF-8" standalone="yes"?>
<Relationships xmlns="http://schemas.openxmlformats.org/package/2006/relationships"><Relationship Id="rId9" Type="http://schemas.openxmlformats.org/officeDocument/2006/relationships/tags" Target="../tags/tag872.xml"/><Relationship Id="rId8" Type="http://schemas.openxmlformats.org/officeDocument/2006/relationships/tags" Target="../tags/tag871.xml"/><Relationship Id="rId7" Type="http://schemas.openxmlformats.org/officeDocument/2006/relationships/tags" Target="../tags/tag870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869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874.xml"/><Relationship Id="rId11" Type="http://schemas.openxmlformats.org/officeDocument/2006/relationships/tags" Target="../tags/tag873.xml"/><Relationship Id="rId10" Type="http://schemas.openxmlformats.org/officeDocument/2006/relationships/image" Target="../media/image79.jpeg"/><Relationship Id="rId1" Type="http://schemas.openxmlformats.org/officeDocument/2006/relationships/tags" Target="../tags/tag868.xml"/></Relationships>
</file>

<file path=ppt/slides/_rels/slide69.xml.rels><?xml version="1.0" encoding="UTF-8" standalone="yes"?>
<Relationships xmlns="http://schemas.openxmlformats.org/package/2006/relationships"><Relationship Id="rId9" Type="http://schemas.openxmlformats.org/officeDocument/2006/relationships/tags" Target="../tags/tag879.xml"/><Relationship Id="rId8" Type="http://schemas.openxmlformats.org/officeDocument/2006/relationships/tags" Target="../tags/tag878.xml"/><Relationship Id="rId7" Type="http://schemas.openxmlformats.org/officeDocument/2006/relationships/tags" Target="../tags/tag877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876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881.xml"/><Relationship Id="rId11" Type="http://schemas.openxmlformats.org/officeDocument/2006/relationships/image" Target="../media/image80.jpeg"/><Relationship Id="rId10" Type="http://schemas.openxmlformats.org/officeDocument/2006/relationships/tags" Target="../tags/tag880.xml"/><Relationship Id="rId1" Type="http://schemas.openxmlformats.org/officeDocument/2006/relationships/tags" Target="../tags/tag875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15.xml"/><Relationship Id="rId8" Type="http://schemas.openxmlformats.org/officeDocument/2006/relationships/tags" Target="../tags/tag214.xml"/><Relationship Id="rId7" Type="http://schemas.openxmlformats.org/officeDocument/2006/relationships/tags" Target="../tags/tag213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12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6" Type="http://schemas.openxmlformats.org/officeDocument/2006/relationships/slideLayout" Target="../slideLayouts/slideLayout17.xml"/><Relationship Id="rId15" Type="http://schemas.openxmlformats.org/officeDocument/2006/relationships/tags" Target="../tags/tag221.xml"/><Relationship Id="rId14" Type="http://schemas.openxmlformats.org/officeDocument/2006/relationships/tags" Target="../tags/tag220.xml"/><Relationship Id="rId13" Type="http://schemas.openxmlformats.org/officeDocument/2006/relationships/tags" Target="../tags/tag219.xml"/><Relationship Id="rId12" Type="http://schemas.openxmlformats.org/officeDocument/2006/relationships/tags" Target="../tags/tag218.xml"/><Relationship Id="rId11" Type="http://schemas.openxmlformats.org/officeDocument/2006/relationships/tags" Target="../tags/tag217.xml"/><Relationship Id="rId10" Type="http://schemas.openxmlformats.org/officeDocument/2006/relationships/tags" Target="../tags/tag216.xml"/><Relationship Id="rId1" Type="http://schemas.openxmlformats.org/officeDocument/2006/relationships/tags" Target="../tags/tag211.xml"/></Relationships>
</file>

<file path=ppt/slides/_rels/slide70.xml.rels><?xml version="1.0" encoding="UTF-8" standalone="yes"?>
<Relationships xmlns="http://schemas.openxmlformats.org/package/2006/relationships"><Relationship Id="rId9" Type="http://schemas.openxmlformats.org/officeDocument/2006/relationships/tags" Target="../tags/tag886.xml"/><Relationship Id="rId8" Type="http://schemas.openxmlformats.org/officeDocument/2006/relationships/tags" Target="../tags/tag885.xml"/><Relationship Id="rId7" Type="http://schemas.openxmlformats.org/officeDocument/2006/relationships/tags" Target="../tags/tag884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883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6" Type="http://schemas.openxmlformats.org/officeDocument/2006/relationships/slideLayout" Target="../slideLayouts/slideLayout17.xml"/><Relationship Id="rId15" Type="http://schemas.openxmlformats.org/officeDocument/2006/relationships/tags" Target="../tags/tag891.xml"/><Relationship Id="rId14" Type="http://schemas.openxmlformats.org/officeDocument/2006/relationships/image" Target="../media/image81.jpeg"/><Relationship Id="rId13" Type="http://schemas.openxmlformats.org/officeDocument/2006/relationships/tags" Target="../tags/tag890.xml"/><Relationship Id="rId12" Type="http://schemas.openxmlformats.org/officeDocument/2006/relationships/tags" Target="../tags/tag889.xml"/><Relationship Id="rId11" Type="http://schemas.openxmlformats.org/officeDocument/2006/relationships/tags" Target="../tags/tag888.xml"/><Relationship Id="rId10" Type="http://schemas.openxmlformats.org/officeDocument/2006/relationships/tags" Target="../tags/tag887.xml"/><Relationship Id="rId1" Type="http://schemas.openxmlformats.org/officeDocument/2006/relationships/tags" Target="../tags/tag882.xml"/></Relationships>
</file>

<file path=ppt/slides/_rels/slide71.xml.rels><?xml version="1.0" encoding="UTF-8" standalone="yes"?>
<Relationships xmlns="http://schemas.openxmlformats.org/package/2006/relationships"><Relationship Id="rId9" Type="http://schemas.openxmlformats.org/officeDocument/2006/relationships/tags" Target="../tags/tag896.xml"/><Relationship Id="rId8" Type="http://schemas.openxmlformats.org/officeDocument/2006/relationships/tags" Target="../tags/tag895.xml"/><Relationship Id="rId7" Type="http://schemas.openxmlformats.org/officeDocument/2006/relationships/tags" Target="../tags/tag894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893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5" Type="http://schemas.openxmlformats.org/officeDocument/2006/relationships/slideLayout" Target="../slideLayouts/slideLayout17.xml"/><Relationship Id="rId14" Type="http://schemas.openxmlformats.org/officeDocument/2006/relationships/tags" Target="../tags/tag900.xml"/><Relationship Id="rId13" Type="http://schemas.openxmlformats.org/officeDocument/2006/relationships/image" Target="../media/image82.jpeg"/><Relationship Id="rId12" Type="http://schemas.openxmlformats.org/officeDocument/2006/relationships/tags" Target="../tags/tag899.xml"/><Relationship Id="rId11" Type="http://schemas.openxmlformats.org/officeDocument/2006/relationships/tags" Target="../tags/tag898.xml"/><Relationship Id="rId10" Type="http://schemas.openxmlformats.org/officeDocument/2006/relationships/tags" Target="../tags/tag897.xml"/><Relationship Id="rId1" Type="http://schemas.openxmlformats.org/officeDocument/2006/relationships/tags" Target="../tags/tag892.xml"/></Relationships>
</file>

<file path=ppt/slides/_rels/slide72.xml.rels><?xml version="1.0" encoding="UTF-8" standalone="yes"?>
<Relationships xmlns="http://schemas.openxmlformats.org/package/2006/relationships"><Relationship Id="rId9" Type="http://schemas.openxmlformats.org/officeDocument/2006/relationships/tags" Target="../tags/tag905.xml"/><Relationship Id="rId8" Type="http://schemas.openxmlformats.org/officeDocument/2006/relationships/tags" Target="../tags/tag904.xml"/><Relationship Id="rId7" Type="http://schemas.openxmlformats.org/officeDocument/2006/relationships/tags" Target="../tags/tag903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902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907.xml"/><Relationship Id="rId11" Type="http://schemas.openxmlformats.org/officeDocument/2006/relationships/image" Target="../media/image83.jpeg"/><Relationship Id="rId10" Type="http://schemas.openxmlformats.org/officeDocument/2006/relationships/tags" Target="../tags/tag906.xml"/><Relationship Id="rId1" Type="http://schemas.openxmlformats.org/officeDocument/2006/relationships/tags" Target="../tags/tag901.xml"/></Relationships>
</file>

<file path=ppt/slides/_rels/slide73.xml.rels><?xml version="1.0" encoding="UTF-8" standalone="yes"?>
<Relationships xmlns="http://schemas.openxmlformats.org/package/2006/relationships"><Relationship Id="rId9" Type="http://schemas.openxmlformats.org/officeDocument/2006/relationships/tags" Target="../tags/tag912.xml"/><Relationship Id="rId8" Type="http://schemas.openxmlformats.org/officeDocument/2006/relationships/tags" Target="../tags/tag911.xml"/><Relationship Id="rId7" Type="http://schemas.openxmlformats.org/officeDocument/2006/relationships/tags" Target="../tags/tag910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909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7" Type="http://schemas.openxmlformats.org/officeDocument/2006/relationships/slideLayout" Target="../slideLayouts/slideLayout17.xml"/><Relationship Id="rId16" Type="http://schemas.openxmlformats.org/officeDocument/2006/relationships/tags" Target="../tags/tag918.xml"/><Relationship Id="rId15" Type="http://schemas.openxmlformats.org/officeDocument/2006/relationships/image" Target="../media/image84.jpeg"/><Relationship Id="rId14" Type="http://schemas.openxmlformats.org/officeDocument/2006/relationships/tags" Target="../tags/tag917.xml"/><Relationship Id="rId13" Type="http://schemas.openxmlformats.org/officeDocument/2006/relationships/tags" Target="../tags/tag916.xml"/><Relationship Id="rId12" Type="http://schemas.openxmlformats.org/officeDocument/2006/relationships/tags" Target="../tags/tag915.xml"/><Relationship Id="rId11" Type="http://schemas.openxmlformats.org/officeDocument/2006/relationships/tags" Target="../tags/tag914.xml"/><Relationship Id="rId10" Type="http://schemas.openxmlformats.org/officeDocument/2006/relationships/tags" Target="../tags/tag913.xml"/><Relationship Id="rId1" Type="http://schemas.openxmlformats.org/officeDocument/2006/relationships/tags" Target="../tags/tag908.xml"/></Relationships>
</file>

<file path=ppt/slides/_rels/slide74.xml.rels><?xml version="1.0" encoding="UTF-8" standalone="yes"?>
<Relationships xmlns="http://schemas.openxmlformats.org/package/2006/relationships"><Relationship Id="rId9" Type="http://schemas.openxmlformats.org/officeDocument/2006/relationships/tags" Target="../tags/tag923.xml"/><Relationship Id="rId8" Type="http://schemas.openxmlformats.org/officeDocument/2006/relationships/tags" Target="../tags/tag922.xml"/><Relationship Id="rId7" Type="http://schemas.openxmlformats.org/officeDocument/2006/relationships/tags" Target="../tags/tag921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920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7" Type="http://schemas.openxmlformats.org/officeDocument/2006/relationships/slideLayout" Target="../slideLayouts/slideLayout17.xml"/><Relationship Id="rId16" Type="http://schemas.openxmlformats.org/officeDocument/2006/relationships/tags" Target="../tags/tag929.xml"/><Relationship Id="rId15" Type="http://schemas.openxmlformats.org/officeDocument/2006/relationships/image" Target="../media/image85.jpeg"/><Relationship Id="rId14" Type="http://schemas.openxmlformats.org/officeDocument/2006/relationships/tags" Target="../tags/tag928.xml"/><Relationship Id="rId13" Type="http://schemas.openxmlformats.org/officeDocument/2006/relationships/tags" Target="../tags/tag927.xml"/><Relationship Id="rId12" Type="http://schemas.openxmlformats.org/officeDocument/2006/relationships/tags" Target="../tags/tag926.xml"/><Relationship Id="rId11" Type="http://schemas.openxmlformats.org/officeDocument/2006/relationships/tags" Target="../tags/tag925.xml"/><Relationship Id="rId10" Type="http://schemas.openxmlformats.org/officeDocument/2006/relationships/tags" Target="../tags/tag924.xml"/><Relationship Id="rId1" Type="http://schemas.openxmlformats.org/officeDocument/2006/relationships/tags" Target="../tags/tag919.xml"/></Relationships>
</file>

<file path=ppt/slides/_rels/slide75.xml.rels><?xml version="1.0" encoding="UTF-8" standalone="yes"?>
<Relationships xmlns="http://schemas.openxmlformats.org/package/2006/relationships"><Relationship Id="rId9" Type="http://schemas.openxmlformats.org/officeDocument/2006/relationships/tags" Target="../tags/tag934.xml"/><Relationship Id="rId8" Type="http://schemas.openxmlformats.org/officeDocument/2006/relationships/tags" Target="../tags/tag933.xml"/><Relationship Id="rId7" Type="http://schemas.openxmlformats.org/officeDocument/2006/relationships/tags" Target="../tags/tag932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931.xml"/><Relationship Id="rId37" Type="http://schemas.openxmlformats.org/officeDocument/2006/relationships/slideLayout" Target="../slideLayouts/slideLayout17.xml"/><Relationship Id="rId36" Type="http://schemas.openxmlformats.org/officeDocument/2006/relationships/tags" Target="../tags/tag960.xml"/><Relationship Id="rId35" Type="http://schemas.openxmlformats.org/officeDocument/2006/relationships/image" Target="../media/image86.jpeg"/><Relationship Id="rId34" Type="http://schemas.openxmlformats.org/officeDocument/2006/relationships/tags" Target="../tags/tag959.xml"/><Relationship Id="rId33" Type="http://schemas.openxmlformats.org/officeDocument/2006/relationships/tags" Target="../tags/tag958.xml"/><Relationship Id="rId32" Type="http://schemas.openxmlformats.org/officeDocument/2006/relationships/tags" Target="../tags/tag957.xml"/><Relationship Id="rId31" Type="http://schemas.openxmlformats.org/officeDocument/2006/relationships/tags" Target="../tags/tag956.xml"/><Relationship Id="rId30" Type="http://schemas.openxmlformats.org/officeDocument/2006/relationships/tags" Target="../tags/tag955.xml"/><Relationship Id="rId3" Type="http://schemas.openxmlformats.org/officeDocument/2006/relationships/image" Target="file:///C:\Program%20Files%20(x86)\Tencent\TIM\Bin\Lets_Create/pic_temp/0_pic_quater_right_down.png" TargetMode="External"/><Relationship Id="rId29" Type="http://schemas.openxmlformats.org/officeDocument/2006/relationships/tags" Target="../tags/tag954.xml"/><Relationship Id="rId28" Type="http://schemas.openxmlformats.org/officeDocument/2006/relationships/tags" Target="../tags/tag953.xml"/><Relationship Id="rId27" Type="http://schemas.openxmlformats.org/officeDocument/2006/relationships/tags" Target="../tags/tag952.xml"/><Relationship Id="rId26" Type="http://schemas.openxmlformats.org/officeDocument/2006/relationships/tags" Target="../tags/tag951.xml"/><Relationship Id="rId25" Type="http://schemas.openxmlformats.org/officeDocument/2006/relationships/tags" Target="../tags/tag950.xml"/><Relationship Id="rId24" Type="http://schemas.openxmlformats.org/officeDocument/2006/relationships/tags" Target="../tags/tag949.xml"/><Relationship Id="rId23" Type="http://schemas.openxmlformats.org/officeDocument/2006/relationships/tags" Target="../tags/tag948.xml"/><Relationship Id="rId22" Type="http://schemas.openxmlformats.org/officeDocument/2006/relationships/tags" Target="../tags/tag947.xml"/><Relationship Id="rId21" Type="http://schemas.openxmlformats.org/officeDocument/2006/relationships/tags" Target="../tags/tag946.xml"/><Relationship Id="rId20" Type="http://schemas.openxmlformats.org/officeDocument/2006/relationships/tags" Target="../tags/tag945.xml"/><Relationship Id="rId2" Type="http://schemas.openxmlformats.org/officeDocument/2006/relationships/image" Target="../media/image11.png"/><Relationship Id="rId19" Type="http://schemas.openxmlformats.org/officeDocument/2006/relationships/tags" Target="../tags/tag944.xml"/><Relationship Id="rId18" Type="http://schemas.openxmlformats.org/officeDocument/2006/relationships/tags" Target="../tags/tag943.xml"/><Relationship Id="rId17" Type="http://schemas.openxmlformats.org/officeDocument/2006/relationships/tags" Target="../tags/tag942.xml"/><Relationship Id="rId16" Type="http://schemas.openxmlformats.org/officeDocument/2006/relationships/tags" Target="../tags/tag941.xml"/><Relationship Id="rId15" Type="http://schemas.openxmlformats.org/officeDocument/2006/relationships/tags" Target="../tags/tag940.xml"/><Relationship Id="rId14" Type="http://schemas.openxmlformats.org/officeDocument/2006/relationships/tags" Target="../tags/tag939.xml"/><Relationship Id="rId13" Type="http://schemas.openxmlformats.org/officeDocument/2006/relationships/tags" Target="../tags/tag938.xml"/><Relationship Id="rId12" Type="http://schemas.openxmlformats.org/officeDocument/2006/relationships/tags" Target="../tags/tag937.xml"/><Relationship Id="rId11" Type="http://schemas.openxmlformats.org/officeDocument/2006/relationships/tags" Target="../tags/tag936.xml"/><Relationship Id="rId10" Type="http://schemas.openxmlformats.org/officeDocument/2006/relationships/tags" Target="../tags/tag935.xml"/><Relationship Id="rId1" Type="http://schemas.openxmlformats.org/officeDocument/2006/relationships/tags" Target="../tags/tag930.xml"/></Relationships>
</file>

<file path=ppt/slides/_rels/slide76.xml.rels><?xml version="1.0" encoding="UTF-8" standalone="yes"?>
<Relationships xmlns="http://schemas.openxmlformats.org/package/2006/relationships"><Relationship Id="rId9" Type="http://schemas.openxmlformats.org/officeDocument/2006/relationships/tags" Target="../tags/tag965.xml"/><Relationship Id="rId8" Type="http://schemas.openxmlformats.org/officeDocument/2006/relationships/tags" Target="../tags/tag964.xml"/><Relationship Id="rId7" Type="http://schemas.openxmlformats.org/officeDocument/2006/relationships/tags" Target="../tags/tag963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962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6" Type="http://schemas.openxmlformats.org/officeDocument/2006/relationships/slideLayout" Target="../slideLayouts/slideLayout17.xml"/><Relationship Id="rId15" Type="http://schemas.openxmlformats.org/officeDocument/2006/relationships/tags" Target="../tags/tag969.xml"/><Relationship Id="rId14" Type="http://schemas.openxmlformats.org/officeDocument/2006/relationships/tags" Target="../tags/tag968.xml"/><Relationship Id="rId13" Type="http://schemas.openxmlformats.org/officeDocument/2006/relationships/image" Target="../media/image87.jpeg"/><Relationship Id="rId12" Type="http://schemas.openxmlformats.org/officeDocument/2006/relationships/tags" Target="../tags/tag967.xml"/><Relationship Id="rId11" Type="http://schemas.openxmlformats.org/officeDocument/2006/relationships/image" Target="../media/image17.png"/><Relationship Id="rId10" Type="http://schemas.openxmlformats.org/officeDocument/2006/relationships/tags" Target="../tags/tag966.xml"/><Relationship Id="rId1" Type="http://schemas.openxmlformats.org/officeDocument/2006/relationships/tags" Target="../tags/tag961.xml"/></Relationships>
</file>

<file path=ppt/slides/_rels/slide77.xml.rels><?xml version="1.0" encoding="UTF-8" standalone="yes"?>
<Relationships xmlns="http://schemas.openxmlformats.org/package/2006/relationships"><Relationship Id="rId9" Type="http://schemas.openxmlformats.org/officeDocument/2006/relationships/tags" Target="../tags/tag974.xml"/><Relationship Id="rId8" Type="http://schemas.openxmlformats.org/officeDocument/2006/relationships/tags" Target="../tags/tag973.xml"/><Relationship Id="rId7" Type="http://schemas.openxmlformats.org/officeDocument/2006/relationships/tags" Target="../tags/tag972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971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976.xml"/><Relationship Id="rId11" Type="http://schemas.openxmlformats.org/officeDocument/2006/relationships/tags" Target="../tags/tag975.xml"/><Relationship Id="rId10" Type="http://schemas.openxmlformats.org/officeDocument/2006/relationships/image" Target="../media/image88.jpeg"/><Relationship Id="rId1" Type="http://schemas.openxmlformats.org/officeDocument/2006/relationships/tags" Target="../tags/tag970.xml"/></Relationships>
</file>

<file path=ppt/slides/_rels/slide78.xml.rels><?xml version="1.0" encoding="UTF-8" standalone="yes"?>
<Relationships xmlns="http://schemas.openxmlformats.org/package/2006/relationships"><Relationship Id="rId9" Type="http://schemas.openxmlformats.org/officeDocument/2006/relationships/tags" Target="../tags/tag981.xml"/><Relationship Id="rId8" Type="http://schemas.openxmlformats.org/officeDocument/2006/relationships/tags" Target="../tags/tag980.xml"/><Relationship Id="rId7" Type="http://schemas.openxmlformats.org/officeDocument/2006/relationships/tags" Target="../tags/tag979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978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983.xml"/><Relationship Id="rId11" Type="http://schemas.openxmlformats.org/officeDocument/2006/relationships/tags" Target="../tags/tag982.xml"/><Relationship Id="rId10" Type="http://schemas.openxmlformats.org/officeDocument/2006/relationships/image" Target="../media/image89.jpeg"/><Relationship Id="rId1" Type="http://schemas.openxmlformats.org/officeDocument/2006/relationships/tags" Target="../tags/tag977.xml"/></Relationships>
</file>

<file path=ppt/slides/_rels/slide79.xml.rels><?xml version="1.0" encoding="UTF-8" standalone="yes"?>
<Relationships xmlns="http://schemas.openxmlformats.org/package/2006/relationships"><Relationship Id="rId9" Type="http://schemas.openxmlformats.org/officeDocument/2006/relationships/tags" Target="../tags/tag988.xml"/><Relationship Id="rId8" Type="http://schemas.openxmlformats.org/officeDocument/2006/relationships/tags" Target="../tags/tag987.xml"/><Relationship Id="rId7" Type="http://schemas.openxmlformats.org/officeDocument/2006/relationships/tags" Target="../tags/tag986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985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4" Type="http://schemas.openxmlformats.org/officeDocument/2006/relationships/slideLayout" Target="../slideLayouts/slideLayout17.xml"/><Relationship Id="rId13" Type="http://schemas.openxmlformats.org/officeDocument/2006/relationships/tags" Target="../tags/tag991.xml"/><Relationship Id="rId12" Type="http://schemas.openxmlformats.org/officeDocument/2006/relationships/tags" Target="../tags/tag990.xml"/><Relationship Id="rId11" Type="http://schemas.openxmlformats.org/officeDocument/2006/relationships/image" Target="../media/image90.jpeg"/><Relationship Id="rId10" Type="http://schemas.openxmlformats.org/officeDocument/2006/relationships/tags" Target="../tags/tag989.xml"/><Relationship Id="rId1" Type="http://schemas.openxmlformats.org/officeDocument/2006/relationships/tags" Target="../tags/tag984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26.xml"/><Relationship Id="rId8" Type="http://schemas.openxmlformats.org/officeDocument/2006/relationships/tags" Target="../tags/tag225.xml"/><Relationship Id="rId7" Type="http://schemas.openxmlformats.org/officeDocument/2006/relationships/tags" Target="../tags/tag224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23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6" Type="http://schemas.openxmlformats.org/officeDocument/2006/relationships/slideLayout" Target="../slideLayouts/slideLayout17.xml"/><Relationship Id="rId15" Type="http://schemas.openxmlformats.org/officeDocument/2006/relationships/tags" Target="../tags/tag232.xml"/><Relationship Id="rId14" Type="http://schemas.openxmlformats.org/officeDocument/2006/relationships/tags" Target="../tags/tag231.xml"/><Relationship Id="rId13" Type="http://schemas.openxmlformats.org/officeDocument/2006/relationships/tags" Target="../tags/tag230.xml"/><Relationship Id="rId12" Type="http://schemas.openxmlformats.org/officeDocument/2006/relationships/tags" Target="../tags/tag229.xml"/><Relationship Id="rId11" Type="http://schemas.openxmlformats.org/officeDocument/2006/relationships/tags" Target="../tags/tag228.xml"/><Relationship Id="rId10" Type="http://schemas.openxmlformats.org/officeDocument/2006/relationships/tags" Target="../tags/tag227.xml"/><Relationship Id="rId1" Type="http://schemas.openxmlformats.org/officeDocument/2006/relationships/tags" Target="../tags/tag222.xml"/></Relationships>
</file>

<file path=ppt/slides/_rels/slide80.xml.rels><?xml version="1.0" encoding="UTF-8" standalone="yes"?>
<Relationships xmlns="http://schemas.openxmlformats.org/package/2006/relationships"><Relationship Id="rId9" Type="http://schemas.openxmlformats.org/officeDocument/2006/relationships/tags" Target="../tags/tag996.xml"/><Relationship Id="rId8" Type="http://schemas.openxmlformats.org/officeDocument/2006/relationships/tags" Target="../tags/tag995.xml"/><Relationship Id="rId7" Type="http://schemas.openxmlformats.org/officeDocument/2006/relationships/tags" Target="../tags/tag994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993.xml"/><Relationship Id="rId37" Type="http://schemas.openxmlformats.org/officeDocument/2006/relationships/slideLayout" Target="../slideLayouts/slideLayout17.xml"/><Relationship Id="rId36" Type="http://schemas.openxmlformats.org/officeDocument/2006/relationships/tags" Target="../tags/tag1022.xml"/><Relationship Id="rId35" Type="http://schemas.openxmlformats.org/officeDocument/2006/relationships/image" Target="../media/image91.jpeg"/><Relationship Id="rId34" Type="http://schemas.openxmlformats.org/officeDocument/2006/relationships/tags" Target="../tags/tag1021.xml"/><Relationship Id="rId33" Type="http://schemas.openxmlformats.org/officeDocument/2006/relationships/tags" Target="../tags/tag1020.xml"/><Relationship Id="rId32" Type="http://schemas.openxmlformats.org/officeDocument/2006/relationships/tags" Target="../tags/tag1019.xml"/><Relationship Id="rId31" Type="http://schemas.openxmlformats.org/officeDocument/2006/relationships/tags" Target="../tags/tag1018.xml"/><Relationship Id="rId30" Type="http://schemas.openxmlformats.org/officeDocument/2006/relationships/tags" Target="../tags/tag1017.xml"/><Relationship Id="rId3" Type="http://schemas.openxmlformats.org/officeDocument/2006/relationships/image" Target="file:///C:\Program%20Files%20(x86)\Tencent\TIM\Bin\Lets_Create/pic_temp/0_pic_quater_right_down.png" TargetMode="External"/><Relationship Id="rId29" Type="http://schemas.openxmlformats.org/officeDocument/2006/relationships/tags" Target="../tags/tag1016.xml"/><Relationship Id="rId28" Type="http://schemas.openxmlformats.org/officeDocument/2006/relationships/tags" Target="../tags/tag1015.xml"/><Relationship Id="rId27" Type="http://schemas.openxmlformats.org/officeDocument/2006/relationships/tags" Target="../tags/tag1014.xml"/><Relationship Id="rId26" Type="http://schemas.openxmlformats.org/officeDocument/2006/relationships/tags" Target="../tags/tag1013.xml"/><Relationship Id="rId25" Type="http://schemas.openxmlformats.org/officeDocument/2006/relationships/tags" Target="../tags/tag1012.xml"/><Relationship Id="rId24" Type="http://schemas.openxmlformats.org/officeDocument/2006/relationships/tags" Target="../tags/tag1011.xml"/><Relationship Id="rId23" Type="http://schemas.openxmlformats.org/officeDocument/2006/relationships/tags" Target="../tags/tag1010.xml"/><Relationship Id="rId22" Type="http://schemas.openxmlformats.org/officeDocument/2006/relationships/tags" Target="../tags/tag1009.xml"/><Relationship Id="rId21" Type="http://schemas.openxmlformats.org/officeDocument/2006/relationships/tags" Target="../tags/tag1008.xml"/><Relationship Id="rId20" Type="http://schemas.openxmlformats.org/officeDocument/2006/relationships/tags" Target="../tags/tag1007.xml"/><Relationship Id="rId2" Type="http://schemas.openxmlformats.org/officeDocument/2006/relationships/image" Target="../media/image11.png"/><Relationship Id="rId19" Type="http://schemas.openxmlformats.org/officeDocument/2006/relationships/tags" Target="../tags/tag1006.xml"/><Relationship Id="rId18" Type="http://schemas.openxmlformats.org/officeDocument/2006/relationships/tags" Target="../tags/tag1005.xml"/><Relationship Id="rId17" Type="http://schemas.openxmlformats.org/officeDocument/2006/relationships/tags" Target="../tags/tag1004.xml"/><Relationship Id="rId16" Type="http://schemas.openxmlformats.org/officeDocument/2006/relationships/tags" Target="../tags/tag1003.xml"/><Relationship Id="rId15" Type="http://schemas.openxmlformats.org/officeDocument/2006/relationships/tags" Target="../tags/tag1002.xml"/><Relationship Id="rId14" Type="http://schemas.openxmlformats.org/officeDocument/2006/relationships/tags" Target="../tags/tag1001.xml"/><Relationship Id="rId13" Type="http://schemas.openxmlformats.org/officeDocument/2006/relationships/tags" Target="../tags/tag1000.xml"/><Relationship Id="rId12" Type="http://schemas.openxmlformats.org/officeDocument/2006/relationships/tags" Target="../tags/tag999.xml"/><Relationship Id="rId11" Type="http://schemas.openxmlformats.org/officeDocument/2006/relationships/tags" Target="../tags/tag998.xml"/><Relationship Id="rId10" Type="http://schemas.openxmlformats.org/officeDocument/2006/relationships/tags" Target="../tags/tag997.xml"/><Relationship Id="rId1" Type="http://schemas.openxmlformats.org/officeDocument/2006/relationships/tags" Target="../tags/tag992.xml"/></Relationships>
</file>

<file path=ppt/slides/_rels/slide81.xml.rels><?xml version="1.0" encoding="UTF-8" standalone="yes"?>
<Relationships xmlns="http://schemas.openxmlformats.org/package/2006/relationships"><Relationship Id="rId9" Type="http://schemas.openxmlformats.org/officeDocument/2006/relationships/tags" Target="../tags/tag1027.xml"/><Relationship Id="rId8" Type="http://schemas.openxmlformats.org/officeDocument/2006/relationships/tags" Target="../tags/tag1026.xml"/><Relationship Id="rId7" Type="http://schemas.openxmlformats.org/officeDocument/2006/relationships/tags" Target="../tags/tag1025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024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1028.xml"/><Relationship Id="rId1" Type="http://schemas.openxmlformats.org/officeDocument/2006/relationships/tags" Target="../tags/tag1023.xml"/></Relationships>
</file>

<file path=ppt/slides/_rels/slide82.xml.rels><?xml version="1.0" encoding="UTF-8" standalone="yes"?>
<Relationships xmlns="http://schemas.openxmlformats.org/package/2006/relationships"><Relationship Id="rId9" Type="http://schemas.openxmlformats.org/officeDocument/2006/relationships/tags" Target="../tags/tag1033.xml"/><Relationship Id="rId8" Type="http://schemas.openxmlformats.org/officeDocument/2006/relationships/tags" Target="../tags/tag1032.xml"/><Relationship Id="rId7" Type="http://schemas.openxmlformats.org/officeDocument/2006/relationships/tags" Target="../tags/tag1031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030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1034.xml"/><Relationship Id="rId1" Type="http://schemas.openxmlformats.org/officeDocument/2006/relationships/tags" Target="../tags/tag1029.xml"/></Relationships>
</file>

<file path=ppt/slides/_rels/slide83.xml.rels><?xml version="1.0" encoding="UTF-8" standalone="yes"?>
<Relationships xmlns="http://schemas.openxmlformats.org/package/2006/relationships"><Relationship Id="rId9" Type="http://schemas.openxmlformats.org/officeDocument/2006/relationships/tags" Target="../tags/tag1039.xml"/><Relationship Id="rId8" Type="http://schemas.openxmlformats.org/officeDocument/2006/relationships/tags" Target="../tags/tag1038.xml"/><Relationship Id="rId7" Type="http://schemas.openxmlformats.org/officeDocument/2006/relationships/tags" Target="../tags/tag1037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036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1041.xml"/><Relationship Id="rId11" Type="http://schemas.openxmlformats.org/officeDocument/2006/relationships/image" Target="../media/image92.jpeg"/><Relationship Id="rId10" Type="http://schemas.openxmlformats.org/officeDocument/2006/relationships/tags" Target="../tags/tag1040.xml"/><Relationship Id="rId1" Type="http://schemas.openxmlformats.org/officeDocument/2006/relationships/tags" Target="../tags/tag1035.xml"/></Relationships>
</file>

<file path=ppt/slides/_rels/slide84.xml.rels><?xml version="1.0" encoding="UTF-8" standalone="yes"?>
<Relationships xmlns="http://schemas.openxmlformats.org/package/2006/relationships"><Relationship Id="rId9" Type="http://schemas.openxmlformats.org/officeDocument/2006/relationships/tags" Target="../tags/tag1046.xml"/><Relationship Id="rId8" Type="http://schemas.openxmlformats.org/officeDocument/2006/relationships/tags" Target="../tags/tag1045.xml"/><Relationship Id="rId7" Type="http://schemas.openxmlformats.org/officeDocument/2006/relationships/tags" Target="../tags/tag1044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043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1048.xml"/><Relationship Id="rId11" Type="http://schemas.openxmlformats.org/officeDocument/2006/relationships/tags" Target="../tags/tag1047.xml"/><Relationship Id="rId10" Type="http://schemas.openxmlformats.org/officeDocument/2006/relationships/image" Target="../media/image93.jpeg"/><Relationship Id="rId1" Type="http://schemas.openxmlformats.org/officeDocument/2006/relationships/tags" Target="../tags/tag1042.xml"/></Relationships>
</file>

<file path=ppt/slides/_rels/slide85.xml.rels><?xml version="1.0" encoding="UTF-8" standalone="yes"?>
<Relationships xmlns="http://schemas.openxmlformats.org/package/2006/relationships"><Relationship Id="rId9" Type="http://schemas.openxmlformats.org/officeDocument/2006/relationships/tags" Target="../tags/tag1053.xml"/><Relationship Id="rId8" Type="http://schemas.openxmlformats.org/officeDocument/2006/relationships/tags" Target="../tags/tag1052.xml"/><Relationship Id="rId7" Type="http://schemas.openxmlformats.org/officeDocument/2006/relationships/tags" Target="../tags/tag1051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050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5" Type="http://schemas.openxmlformats.org/officeDocument/2006/relationships/slideLayout" Target="../slideLayouts/slideLayout17.xml"/><Relationship Id="rId14" Type="http://schemas.openxmlformats.org/officeDocument/2006/relationships/tags" Target="../tags/tag1057.xml"/><Relationship Id="rId13" Type="http://schemas.openxmlformats.org/officeDocument/2006/relationships/tags" Target="../tags/tag1056.xml"/><Relationship Id="rId12" Type="http://schemas.openxmlformats.org/officeDocument/2006/relationships/tags" Target="../tags/tag1055.xml"/><Relationship Id="rId11" Type="http://schemas.openxmlformats.org/officeDocument/2006/relationships/tags" Target="../tags/tag1054.xml"/><Relationship Id="rId10" Type="http://schemas.openxmlformats.org/officeDocument/2006/relationships/image" Target="../media/image94.jpeg"/><Relationship Id="rId1" Type="http://schemas.openxmlformats.org/officeDocument/2006/relationships/tags" Target="../tags/tag1049.xml"/></Relationships>
</file>

<file path=ppt/slides/_rels/slide86.xml.rels><?xml version="1.0" encoding="UTF-8" standalone="yes"?>
<Relationships xmlns="http://schemas.openxmlformats.org/package/2006/relationships"><Relationship Id="rId9" Type="http://schemas.openxmlformats.org/officeDocument/2006/relationships/tags" Target="../tags/tag1062.xml"/><Relationship Id="rId8" Type="http://schemas.openxmlformats.org/officeDocument/2006/relationships/tags" Target="../tags/tag1061.xml"/><Relationship Id="rId7" Type="http://schemas.openxmlformats.org/officeDocument/2006/relationships/tags" Target="../tags/tag1060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059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6" Type="http://schemas.openxmlformats.org/officeDocument/2006/relationships/slideLayout" Target="../slideLayouts/slideLayout17.xml"/><Relationship Id="rId15" Type="http://schemas.openxmlformats.org/officeDocument/2006/relationships/tags" Target="../tags/tag1066.xml"/><Relationship Id="rId14" Type="http://schemas.openxmlformats.org/officeDocument/2006/relationships/tags" Target="../tags/tag1065.xml"/><Relationship Id="rId13" Type="http://schemas.openxmlformats.org/officeDocument/2006/relationships/image" Target="../media/image95.jpeg"/><Relationship Id="rId12" Type="http://schemas.openxmlformats.org/officeDocument/2006/relationships/tags" Target="../tags/tag1064.xml"/><Relationship Id="rId11" Type="http://schemas.openxmlformats.org/officeDocument/2006/relationships/image" Target="../media/image56.png"/><Relationship Id="rId10" Type="http://schemas.openxmlformats.org/officeDocument/2006/relationships/tags" Target="../tags/tag1063.xml"/><Relationship Id="rId1" Type="http://schemas.openxmlformats.org/officeDocument/2006/relationships/tags" Target="../tags/tag1058.xml"/></Relationships>
</file>

<file path=ppt/slides/_rels/slide87.xml.rels><?xml version="1.0" encoding="UTF-8" standalone="yes"?>
<Relationships xmlns="http://schemas.openxmlformats.org/package/2006/relationships"><Relationship Id="rId9" Type="http://schemas.openxmlformats.org/officeDocument/2006/relationships/tags" Target="../tags/tag1071.xml"/><Relationship Id="rId8" Type="http://schemas.openxmlformats.org/officeDocument/2006/relationships/tags" Target="../tags/tag1070.xml"/><Relationship Id="rId7" Type="http://schemas.openxmlformats.org/officeDocument/2006/relationships/tags" Target="../tags/tag1069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068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1073.xml"/><Relationship Id="rId11" Type="http://schemas.openxmlformats.org/officeDocument/2006/relationships/image" Target="../media/image96.jpeg"/><Relationship Id="rId10" Type="http://schemas.openxmlformats.org/officeDocument/2006/relationships/tags" Target="../tags/tag1072.xml"/><Relationship Id="rId1" Type="http://schemas.openxmlformats.org/officeDocument/2006/relationships/tags" Target="../tags/tag1067.xml"/></Relationships>
</file>

<file path=ppt/slides/_rels/slide88.xml.rels><?xml version="1.0" encoding="UTF-8" standalone="yes"?>
<Relationships xmlns="http://schemas.openxmlformats.org/package/2006/relationships"><Relationship Id="rId9" Type="http://schemas.openxmlformats.org/officeDocument/2006/relationships/tags" Target="../tags/tag1078.xml"/><Relationship Id="rId8" Type="http://schemas.openxmlformats.org/officeDocument/2006/relationships/tags" Target="../tags/tag1077.xml"/><Relationship Id="rId7" Type="http://schemas.openxmlformats.org/officeDocument/2006/relationships/tags" Target="../tags/tag1076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075.xml"/><Relationship Id="rId37" Type="http://schemas.openxmlformats.org/officeDocument/2006/relationships/slideLayout" Target="../slideLayouts/slideLayout17.xml"/><Relationship Id="rId36" Type="http://schemas.openxmlformats.org/officeDocument/2006/relationships/tags" Target="../tags/tag1104.xml"/><Relationship Id="rId35" Type="http://schemas.openxmlformats.org/officeDocument/2006/relationships/image" Target="../media/image97.jpeg"/><Relationship Id="rId34" Type="http://schemas.openxmlformats.org/officeDocument/2006/relationships/tags" Target="../tags/tag1103.xml"/><Relationship Id="rId33" Type="http://schemas.openxmlformats.org/officeDocument/2006/relationships/tags" Target="../tags/tag1102.xml"/><Relationship Id="rId32" Type="http://schemas.openxmlformats.org/officeDocument/2006/relationships/tags" Target="../tags/tag1101.xml"/><Relationship Id="rId31" Type="http://schemas.openxmlformats.org/officeDocument/2006/relationships/tags" Target="../tags/tag1100.xml"/><Relationship Id="rId30" Type="http://schemas.openxmlformats.org/officeDocument/2006/relationships/tags" Target="../tags/tag1099.xml"/><Relationship Id="rId3" Type="http://schemas.openxmlformats.org/officeDocument/2006/relationships/image" Target="file:///C:\Program%20Files%20(x86)\Tencent\TIM\Bin\Lets_Create/pic_temp/0_pic_quater_right_down.png" TargetMode="External"/><Relationship Id="rId29" Type="http://schemas.openxmlformats.org/officeDocument/2006/relationships/tags" Target="../tags/tag1098.xml"/><Relationship Id="rId28" Type="http://schemas.openxmlformats.org/officeDocument/2006/relationships/tags" Target="../tags/tag1097.xml"/><Relationship Id="rId27" Type="http://schemas.openxmlformats.org/officeDocument/2006/relationships/tags" Target="../tags/tag1096.xml"/><Relationship Id="rId26" Type="http://schemas.openxmlformats.org/officeDocument/2006/relationships/tags" Target="../tags/tag1095.xml"/><Relationship Id="rId25" Type="http://schemas.openxmlformats.org/officeDocument/2006/relationships/tags" Target="../tags/tag1094.xml"/><Relationship Id="rId24" Type="http://schemas.openxmlformats.org/officeDocument/2006/relationships/tags" Target="../tags/tag1093.xml"/><Relationship Id="rId23" Type="http://schemas.openxmlformats.org/officeDocument/2006/relationships/tags" Target="../tags/tag1092.xml"/><Relationship Id="rId22" Type="http://schemas.openxmlformats.org/officeDocument/2006/relationships/tags" Target="../tags/tag1091.xml"/><Relationship Id="rId21" Type="http://schemas.openxmlformats.org/officeDocument/2006/relationships/tags" Target="../tags/tag1090.xml"/><Relationship Id="rId20" Type="http://schemas.openxmlformats.org/officeDocument/2006/relationships/tags" Target="../tags/tag1089.xml"/><Relationship Id="rId2" Type="http://schemas.openxmlformats.org/officeDocument/2006/relationships/image" Target="../media/image11.png"/><Relationship Id="rId19" Type="http://schemas.openxmlformats.org/officeDocument/2006/relationships/tags" Target="../tags/tag1088.xml"/><Relationship Id="rId18" Type="http://schemas.openxmlformats.org/officeDocument/2006/relationships/tags" Target="../tags/tag1087.xml"/><Relationship Id="rId17" Type="http://schemas.openxmlformats.org/officeDocument/2006/relationships/tags" Target="../tags/tag1086.xml"/><Relationship Id="rId16" Type="http://schemas.openxmlformats.org/officeDocument/2006/relationships/tags" Target="../tags/tag1085.xml"/><Relationship Id="rId15" Type="http://schemas.openxmlformats.org/officeDocument/2006/relationships/tags" Target="../tags/tag1084.xml"/><Relationship Id="rId14" Type="http://schemas.openxmlformats.org/officeDocument/2006/relationships/tags" Target="../tags/tag1083.xml"/><Relationship Id="rId13" Type="http://schemas.openxmlformats.org/officeDocument/2006/relationships/tags" Target="../tags/tag1082.xml"/><Relationship Id="rId12" Type="http://schemas.openxmlformats.org/officeDocument/2006/relationships/tags" Target="../tags/tag1081.xml"/><Relationship Id="rId11" Type="http://schemas.openxmlformats.org/officeDocument/2006/relationships/tags" Target="../tags/tag1080.xml"/><Relationship Id="rId10" Type="http://schemas.openxmlformats.org/officeDocument/2006/relationships/tags" Target="../tags/tag1079.xml"/><Relationship Id="rId1" Type="http://schemas.openxmlformats.org/officeDocument/2006/relationships/tags" Target="../tags/tag1074.xml"/></Relationships>
</file>

<file path=ppt/slides/_rels/slide89.xml.rels><?xml version="1.0" encoding="UTF-8" standalone="yes"?>
<Relationships xmlns="http://schemas.openxmlformats.org/package/2006/relationships"><Relationship Id="rId9" Type="http://schemas.openxmlformats.org/officeDocument/2006/relationships/tags" Target="../tags/tag1109.xml"/><Relationship Id="rId8" Type="http://schemas.openxmlformats.org/officeDocument/2006/relationships/tags" Target="../tags/tag1108.xml"/><Relationship Id="rId7" Type="http://schemas.openxmlformats.org/officeDocument/2006/relationships/tags" Target="../tags/tag1107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106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9" Type="http://schemas.openxmlformats.org/officeDocument/2006/relationships/slideLayout" Target="../slideLayouts/slideLayout17.xml"/><Relationship Id="rId18" Type="http://schemas.openxmlformats.org/officeDocument/2006/relationships/tags" Target="../tags/tag1117.xml"/><Relationship Id="rId17" Type="http://schemas.openxmlformats.org/officeDocument/2006/relationships/tags" Target="../tags/tag1116.xml"/><Relationship Id="rId16" Type="http://schemas.openxmlformats.org/officeDocument/2006/relationships/tags" Target="../tags/tag1115.xml"/><Relationship Id="rId15" Type="http://schemas.openxmlformats.org/officeDocument/2006/relationships/tags" Target="../tags/tag1114.xml"/><Relationship Id="rId14" Type="http://schemas.openxmlformats.org/officeDocument/2006/relationships/tags" Target="../tags/tag1113.xml"/><Relationship Id="rId13" Type="http://schemas.openxmlformats.org/officeDocument/2006/relationships/tags" Target="../tags/tag1112.xml"/><Relationship Id="rId12" Type="http://schemas.openxmlformats.org/officeDocument/2006/relationships/tags" Target="../tags/tag1111.xml"/><Relationship Id="rId11" Type="http://schemas.openxmlformats.org/officeDocument/2006/relationships/image" Target="../media/image98.jpeg"/><Relationship Id="rId10" Type="http://schemas.openxmlformats.org/officeDocument/2006/relationships/tags" Target="../tags/tag1110.xml"/><Relationship Id="rId1" Type="http://schemas.openxmlformats.org/officeDocument/2006/relationships/tags" Target="../tags/tag1105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37.xml"/><Relationship Id="rId8" Type="http://schemas.openxmlformats.org/officeDocument/2006/relationships/tags" Target="../tags/tag236.xml"/><Relationship Id="rId7" Type="http://schemas.openxmlformats.org/officeDocument/2006/relationships/tags" Target="../tags/tag235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34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238.xml"/><Relationship Id="rId1" Type="http://schemas.openxmlformats.org/officeDocument/2006/relationships/tags" Target="../tags/tag233.xml"/></Relationships>
</file>

<file path=ppt/slides/_rels/slide90.xml.rels><?xml version="1.0" encoding="UTF-8" standalone="yes"?>
<Relationships xmlns="http://schemas.openxmlformats.org/package/2006/relationships"><Relationship Id="rId9" Type="http://schemas.openxmlformats.org/officeDocument/2006/relationships/tags" Target="../tags/tag1122.xml"/><Relationship Id="rId8" Type="http://schemas.openxmlformats.org/officeDocument/2006/relationships/tags" Target="../tags/tag1121.xml"/><Relationship Id="rId7" Type="http://schemas.openxmlformats.org/officeDocument/2006/relationships/tags" Target="../tags/tag1120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119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1124.xml"/><Relationship Id="rId11" Type="http://schemas.openxmlformats.org/officeDocument/2006/relationships/tags" Target="../tags/tag1123.xml"/><Relationship Id="rId10" Type="http://schemas.openxmlformats.org/officeDocument/2006/relationships/image" Target="../media/image99.jpeg"/><Relationship Id="rId1" Type="http://schemas.openxmlformats.org/officeDocument/2006/relationships/tags" Target="../tags/tag1118.xml"/></Relationships>
</file>

<file path=ppt/slides/_rels/slide91.xml.rels><?xml version="1.0" encoding="UTF-8" standalone="yes"?>
<Relationships xmlns="http://schemas.openxmlformats.org/package/2006/relationships"><Relationship Id="rId9" Type="http://schemas.openxmlformats.org/officeDocument/2006/relationships/tags" Target="../tags/tag1129.xml"/><Relationship Id="rId8" Type="http://schemas.openxmlformats.org/officeDocument/2006/relationships/tags" Target="../tags/tag1128.xml"/><Relationship Id="rId7" Type="http://schemas.openxmlformats.org/officeDocument/2006/relationships/tags" Target="../tags/tag1127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126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1131.xml"/><Relationship Id="rId11" Type="http://schemas.openxmlformats.org/officeDocument/2006/relationships/tags" Target="../tags/tag1130.xml"/><Relationship Id="rId10" Type="http://schemas.openxmlformats.org/officeDocument/2006/relationships/image" Target="../media/image100.jpeg"/><Relationship Id="rId1" Type="http://schemas.openxmlformats.org/officeDocument/2006/relationships/tags" Target="../tags/tag1125.xml"/></Relationships>
</file>

<file path=ppt/slides/_rels/slide92.xml.rels><?xml version="1.0" encoding="UTF-8" standalone="yes"?>
<Relationships xmlns="http://schemas.openxmlformats.org/package/2006/relationships"><Relationship Id="rId9" Type="http://schemas.openxmlformats.org/officeDocument/2006/relationships/tags" Target="../tags/tag1136.xml"/><Relationship Id="rId8" Type="http://schemas.openxmlformats.org/officeDocument/2006/relationships/tags" Target="../tags/tag1135.xml"/><Relationship Id="rId7" Type="http://schemas.openxmlformats.org/officeDocument/2006/relationships/tags" Target="../tags/tag1134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133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9" Type="http://schemas.openxmlformats.org/officeDocument/2006/relationships/slideLayout" Target="../slideLayouts/slideLayout17.xml"/><Relationship Id="rId18" Type="http://schemas.openxmlformats.org/officeDocument/2006/relationships/tags" Target="../tags/tag1144.xml"/><Relationship Id="rId17" Type="http://schemas.openxmlformats.org/officeDocument/2006/relationships/tags" Target="../tags/tag1143.xml"/><Relationship Id="rId16" Type="http://schemas.openxmlformats.org/officeDocument/2006/relationships/tags" Target="../tags/tag1142.xml"/><Relationship Id="rId15" Type="http://schemas.openxmlformats.org/officeDocument/2006/relationships/tags" Target="../tags/tag1141.xml"/><Relationship Id="rId14" Type="http://schemas.openxmlformats.org/officeDocument/2006/relationships/tags" Target="../tags/tag1140.xml"/><Relationship Id="rId13" Type="http://schemas.openxmlformats.org/officeDocument/2006/relationships/tags" Target="../tags/tag1139.xml"/><Relationship Id="rId12" Type="http://schemas.openxmlformats.org/officeDocument/2006/relationships/tags" Target="../tags/tag1138.xml"/><Relationship Id="rId11" Type="http://schemas.openxmlformats.org/officeDocument/2006/relationships/image" Target="../media/image101.jpeg"/><Relationship Id="rId10" Type="http://schemas.openxmlformats.org/officeDocument/2006/relationships/tags" Target="../tags/tag1137.xml"/><Relationship Id="rId1" Type="http://schemas.openxmlformats.org/officeDocument/2006/relationships/tags" Target="../tags/tag1132.xml"/></Relationships>
</file>

<file path=ppt/slides/_rels/slide93.xml.rels><?xml version="1.0" encoding="UTF-8" standalone="yes"?>
<Relationships xmlns="http://schemas.openxmlformats.org/package/2006/relationships"><Relationship Id="rId9" Type="http://schemas.openxmlformats.org/officeDocument/2006/relationships/tags" Target="../tags/tag1149.xml"/><Relationship Id="rId8" Type="http://schemas.openxmlformats.org/officeDocument/2006/relationships/tags" Target="../tags/tag1148.xml"/><Relationship Id="rId7" Type="http://schemas.openxmlformats.org/officeDocument/2006/relationships/tags" Target="../tags/tag1147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146.xml"/><Relationship Id="rId37" Type="http://schemas.openxmlformats.org/officeDocument/2006/relationships/slideLayout" Target="../slideLayouts/slideLayout17.xml"/><Relationship Id="rId36" Type="http://schemas.openxmlformats.org/officeDocument/2006/relationships/tags" Target="../tags/tag1175.xml"/><Relationship Id="rId35" Type="http://schemas.openxmlformats.org/officeDocument/2006/relationships/image" Target="../media/image102.jpeg"/><Relationship Id="rId34" Type="http://schemas.openxmlformats.org/officeDocument/2006/relationships/tags" Target="../tags/tag1174.xml"/><Relationship Id="rId33" Type="http://schemas.openxmlformats.org/officeDocument/2006/relationships/tags" Target="../tags/tag1173.xml"/><Relationship Id="rId32" Type="http://schemas.openxmlformats.org/officeDocument/2006/relationships/tags" Target="../tags/tag1172.xml"/><Relationship Id="rId31" Type="http://schemas.openxmlformats.org/officeDocument/2006/relationships/tags" Target="../tags/tag1171.xml"/><Relationship Id="rId30" Type="http://schemas.openxmlformats.org/officeDocument/2006/relationships/tags" Target="../tags/tag1170.xml"/><Relationship Id="rId3" Type="http://schemas.openxmlformats.org/officeDocument/2006/relationships/image" Target="file:///C:\Program%20Files%20(x86)\Tencent\TIM\Bin\Lets_Create/pic_temp/0_pic_quater_right_down.png" TargetMode="External"/><Relationship Id="rId29" Type="http://schemas.openxmlformats.org/officeDocument/2006/relationships/tags" Target="../tags/tag1169.xml"/><Relationship Id="rId28" Type="http://schemas.openxmlformats.org/officeDocument/2006/relationships/tags" Target="../tags/tag1168.xml"/><Relationship Id="rId27" Type="http://schemas.openxmlformats.org/officeDocument/2006/relationships/tags" Target="../tags/tag1167.xml"/><Relationship Id="rId26" Type="http://schemas.openxmlformats.org/officeDocument/2006/relationships/tags" Target="../tags/tag1166.xml"/><Relationship Id="rId25" Type="http://schemas.openxmlformats.org/officeDocument/2006/relationships/tags" Target="../tags/tag1165.xml"/><Relationship Id="rId24" Type="http://schemas.openxmlformats.org/officeDocument/2006/relationships/tags" Target="../tags/tag1164.xml"/><Relationship Id="rId23" Type="http://schemas.openxmlformats.org/officeDocument/2006/relationships/tags" Target="../tags/tag1163.xml"/><Relationship Id="rId22" Type="http://schemas.openxmlformats.org/officeDocument/2006/relationships/tags" Target="../tags/tag1162.xml"/><Relationship Id="rId21" Type="http://schemas.openxmlformats.org/officeDocument/2006/relationships/tags" Target="../tags/tag1161.xml"/><Relationship Id="rId20" Type="http://schemas.openxmlformats.org/officeDocument/2006/relationships/tags" Target="../tags/tag1160.xml"/><Relationship Id="rId2" Type="http://schemas.openxmlformats.org/officeDocument/2006/relationships/image" Target="../media/image11.png"/><Relationship Id="rId19" Type="http://schemas.openxmlformats.org/officeDocument/2006/relationships/tags" Target="../tags/tag1159.xml"/><Relationship Id="rId18" Type="http://schemas.openxmlformats.org/officeDocument/2006/relationships/tags" Target="../tags/tag1158.xml"/><Relationship Id="rId17" Type="http://schemas.openxmlformats.org/officeDocument/2006/relationships/tags" Target="../tags/tag1157.xml"/><Relationship Id="rId16" Type="http://schemas.openxmlformats.org/officeDocument/2006/relationships/tags" Target="../tags/tag1156.xml"/><Relationship Id="rId15" Type="http://schemas.openxmlformats.org/officeDocument/2006/relationships/tags" Target="../tags/tag1155.xml"/><Relationship Id="rId14" Type="http://schemas.openxmlformats.org/officeDocument/2006/relationships/tags" Target="../tags/tag1154.xml"/><Relationship Id="rId13" Type="http://schemas.openxmlformats.org/officeDocument/2006/relationships/tags" Target="../tags/tag1153.xml"/><Relationship Id="rId12" Type="http://schemas.openxmlformats.org/officeDocument/2006/relationships/tags" Target="../tags/tag1152.xml"/><Relationship Id="rId11" Type="http://schemas.openxmlformats.org/officeDocument/2006/relationships/tags" Target="../tags/tag1151.xml"/><Relationship Id="rId10" Type="http://schemas.openxmlformats.org/officeDocument/2006/relationships/tags" Target="../tags/tag1150.xml"/><Relationship Id="rId1" Type="http://schemas.openxmlformats.org/officeDocument/2006/relationships/tags" Target="../tags/tag1145.xml"/></Relationships>
</file>

<file path=ppt/slides/_rels/slide94.xml.rels><?xml version="1.0" encoding="UTF-8" standalone="yes"?>
<Relationships xmlns="http://schemas.openxmlformats.org/package/2006/relationships"><Relationship Id="rId9" Type="http://schemas.openxmlformats.org/officeDocument/2006/relationships/tags" Target="../tags/tag1180.xml"/><Relationship Id="rId8" Type="http://schemas.openxmlformats.org/officeDocument/2006/relationships/tags" Target="../tags/tag1179.xml"/><Relationship Id="rId7" Type="http://schemas.openxmlformats.org/officeDocument/2006/relationships/tags" Target="../tags/tag1178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177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6" Type="http://schemas.openxmlformats.org/officeDocument/2006/relationships/slideLayout" Target="../slideLayouts/slideLayout17.xml"/><Relationship Id="rId15" Type="http://schemas.openxmlformats.org/officeDocument/2006/relationships/tags" Target="../tags/tag1185.xml"/><Relationship Id="rId14" Type="http://schemas.openxmlformats.org/officeDocument/2006/relationships/image" Target="../media/image103.jpeg"/><Relationship Id="rId13" Type="http://schemas.openxmlformats.org/officeDocument/2006/relationships/tags" Target="../tags/tag1184.xml"/><Relationship Id="rId12" Type="http://schemas.openxmlformats.org/officeDocument/2006/relationships/tags" Target="../tags/tag1183.xml"/><Relationship Id="rId11" Type="http://schemas.openxmlformats.org/officeDocument/2006/relationships/tags" Target="../tags/tag1182.xml"/><Relationship Id="rId10" Type="http://schemas.openxmlformats.org/officeDocument/2006/relationships/tags" Target="../tags/tag1181.xml"/><Relationship Id="rId1" Type="http://schemas.openxmlformats.org/officeDocument/2006/relationships/tags" Target="../tags/tag1176.xml"/></Relationships>
</file>

<file path=ppt/slides/_rels/slide95.xml.rels><?xml version="1.0" encoding="UTF-8" standalone="yes"?>
<Relationships xmlns="http://schemas.openxmlformats.org/package/2006/relationships"><Relationship Id="rId9" Type="http://schemas.openxmlformats.org/officeDocument/2006/relationships/tags" Target="../tags/tag1190.xml"/><Relationship Id="rId8" Type="http://schemas.openxmlformats.org/officeDocument/2006/relationships/tags" Target="../tags/tag1189.xml"/><Relationship Id="rId7" Type="http://schemas.openxmlformats.org/officeDocument/2006/relationships/tags" Target="../tags/tag1188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187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1192.xml"/><Relationship Id="rId11" Type="http://schemas.openxmlformats.org/officeDocument/2006/relationships/image" Target="../media/image104.jpeg"/><Relationship Id="rId10" Type="http://schemas.openxmlformats.org/officeDocument/2006/relationships/tags" Target="../tags/tag1191.xml"/><Relationship Id="rId1" Type="http://schemas.openxmlformats.org/officeDocument/2006/relationships/tags" Target="../tags/tag1186.xml"/></Relationships>
</file>

<file path=ppt/slides/_rels/slide96.xml.rels><?xml version="1.0" encoding="UTF-8" standalone="yes"?>
<Relationships xmlns="http://schemas.openxmlformats.org/package/2006/relationships"><Relationship Id="rId9" Type="http://schemas.openxmlformats.org/officeDocument/2006/relationships/tags" Target="../tags/tag1197.xml"/><Relationship Id="rId8" Type="http://schemas.openxmlformats.org/officeDocument/2006/relationships/tags" Target="../tags/tag1196.xml"/><Relationship Id="rId7" Type="http://schemas.openxmlformats.org/officeDocument/2006/relationships/tags" Target="../tags/tag1195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194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7" Type="http://schemas.openxmlformats.org/officeDocument/2006/relationships/slideLayout" Target="../slideLayouts/slideLayout17.xml"/><Relationship Id="rId16" Type="http://schemas.openxmlformats.org/officeDocument/2006/relationships/tags" Target="../tags/tag1203.xml"/><Relationship Id="rId15" Type="http://schemas.openxmlformats.org/officeDocument/2006/relationships/image" Target="../media/image105.jpeg"/><Relationship Id="rId14" Type="http://schemas.openxmlformats.org/officeDocument/2006/relationships/tags" Target="../tags/tag1202.xml"/><Relationship Id="rId13" Type="http://schemas.openxmlformats.org/officeDocument/2006/relationships/tags" Target="../tags/tag1201.xml"/><Relationship Id="rId12" Type="http://schemas.openxmlformats.org/officeDocument/2006/relationships/tags" Target="../tags/tag1200.xml"/><Relationship Id="rId11" Type="http://schemas.openxmlformats.org/officeDocument/2006/relationships/tags" Target="../tags/tag1199.xml"/><Relationship Id="rId10" Type="http://schemas.openxmlformats.org/officeDocument/2006/relationships/tags" Target="../tags/tag1198.xml"/><Relationship Id="rId1" Type="http://schemas.openxmlformats.org/officeDocument/2006/relationships/tags" Target="../tags/tag1193.xml"/></Relationships>
</file>

<file path=ppt/slides/_rels/slide97.xml.rels><?xml version="1.0" encoding="UTF-8" standalone="yes"?>
<Relationships xmlns="http://schemas.openxmlformats.org/package/2006/relationships"><Relationship Id="rId9" Type="http://schemas.openxmlformats.org/officeDocument/2006/relationships/tags" Target="../tags/tag1208.xml"/><Relationship Id="rId8" Type="http://schemas.openxmlformats.org/officeDocument/2006/relationships/tags" Target="../tags/tag1207.xml"/><Relationship Id="rId7" Type="http://schemas.openxmlformats.org/officeDocument/2006/relationships/tags" Target="../tags/tag1206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205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6" Type="http://schemas.openxmlformats.org/officeDocument/2006/relationships/slideLayout" Target="../slideLayouts/slideLayout17.xml"/><Relationship Id="rId15" Type="http://schemas.openxmlformats.org/officeDocument/2006/relationships/tags" Target="../tags/tag1213.xml"/><Relationship Id="rId14" Type="http://schemas.openxmlformats.org/officeDocument/2006/relationships/image" Target="../media/image106.jpeg"/><Relationship Id="rId13" Type="http://schemas.openxmlformats.org/officeDocument/2006/relationships/tags" Target="../tags/tag1212.xml"/><Relationship Id="rId12" Type="http://schemas.openxmlformats.org/officeDocument/2006/relationships/tags" Target="../tags/tag1211.xml"/><Relationship Id="rId11" Type="http://schemas.openxmlformats.org/officeDocument/2006/relationships/tags" Target="../tags/tag1210.xml"/><Relationship Id="rId10" Type="http://schemas.openxmlformats.org/officeDocument/2006/relationships/tags" Target="../tags/tag1209.xml"/><Relationship Id="rId1" Type="http://schemas.openxmlformats.org/officeDocument/2006/relationships/tags" Target="../tags/tag1204.xml"/></Relationships>
</file>

<file path=ppt/slides/_rels/slide98.xml.rels><?xml version="1.0" encoding="UTF-8" standalone="yes"?>
<Relationships xmlns="http://schemas.openxmlformats.org/package/2006/relationships"><Relationship Id="rId9" Type="http://schemas.openxmlformats.org/officeDocument/2006/relationships/tags" Target="../tags/tag1218.xml"/><Relationship Id="rId8" Type="http://schemas.openxmlformats.org/officeDocument/2006/relationships/tags" Target="../tags/tag1217.xml"/><Relationship Id="rId7" Type="http://schemas.openxmlformats.org/officeDocument/2006/relationships/tags" Target="../tags/tag1216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215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1220.xml"/><Relationship Id="rId11" Type="http://schemas.openxmlformats.org/officeDocument/2006/relationships/tags" Target="../tags/tag1219.xml"/><Relationship Id="rId10" Type="http://schemas.openxmlformats.org/officeDocument/2006/relationships/image" Target="../media/image107.jpeg"/><Relationship Id="rId1" Type="http://schemas.openxmlformats.org/officeDocument/2006/relationships/tags" Target="../tags/tag1214.xml"/></Relationships>
</file>

<file path=ppt/slides/_rels/slide99.xml.rels><?xml version="1.0" encoding="UTF-8" standalone="yes"?>
<Relationships xmlns="http://schemas.openxmlformats.org/package/2006/relationships"><Relationship Id="rId9" Type="http://schemas.openxmlformats.org/officeDocument/2006/relationships/tags" Target="../tags/tag1225.xml"/><Relationship Id="rId8" Type="http://schemas.openxmlformats.org/officeDocument/2006/relationships/tags" Target="../tags/tag1224.xml"/><Relationship Id="rId7" Type="http://schemas.openxmlformats.org/officeDocument/2006/relationships/tags" Target="../tags/tag1223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222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4" Type="http://schemas.openxmlformats.org/officeDocument/2006/relationships/slideLayout" Target="../slideLayouts/slideLayout17.xml"/><Relationship Id="rId13" Type="http://schemas.openxmlformats.org/officeDocument/2006/relationships/tags" Target="../tags/tag1228.xml"/><Relationship Id="rId12" Type="http://schemas.openxmlformats.org/officeDocument/2006/relationships/image" Target="../media/image108.jpeg"/><Relationship Id="rId11" Type="http://schemas.openxmlformats.org/officeDocument/2006/relationships/tags" Target="../tags/tag1227.xml"/><Relationship Id="rId10" Type="http://schemas.openxmlformats.org/officeDocument/2006/relationships/tags" Target="../tags/tag1226.xml"/><Relationship Id="rId1" Type="http://schemas.openxmlformats.org/officeDocument/2006/relationships/tags" Target="../tags/tag12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541145" y="466725"/>
            <a:ext cx="8301355" cy="1077595"/>
          </a:xfrm>
        </p:spPr>
        <p:txBody>
          <a:bodyPr>
            <a:normAutofit/>
          </a:bodyPr>
          <a:lstStyle/>
          <a:p>
            <a:pPr lvl="0"/>
            <a:r>
              <a:rPr lang="zh-CN" altLang="en-US" sz="48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第五章 占景盘和占景撒</a:t>
            </a:r>
            <a:endParaRPr lang="zh-CN" altLang="en-US" sz="4800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1448830" y="4286065"/>
            <a:ext cx="3391200" cy="406800"/>
          </a:xfrm>
        </p:spPr>
        <p:txBody>
          <a:bodyPr/>
          <a:lstStyle/>
          <a:p>
            <a:r>
              <a:rPr lang="zh-CN" altLang="en-US">
                <a:sym typeface="+mn-ea"/>
              </a:rPr>
              <a:t>主编：唐燕玲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张超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钱波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  <p:custDataLst>
              <p:tags r:id="rId3"/>
            </p:custDataLst>
          </p:nvPr>
        </p:nvSpPr>
        <p:spPr>
          <a:xfrm>
            <a:off x="1659015" y="4810340"/>
            <a:ext cx="2534400" cy="406800"/>
          </a:xfrm>
        </p:spPr>
        <p:txBody>
          <a:bodyPr>
            <a:normAutofit fontScale="90000"/>
          </a:bodyPr>
          <a:lstStyle/>
          <a:p>
            <a:r>
              <a:rPr lang="zh-CN" altLang="en-US">
                <a:sym typeface="+mn-ea"/>
              </a:rPr>
              <a:t>广西师范大学出版社</a:t>
            </a:r>
            <a:endParaRPr lang="zh-CN" altLang="en-US">
              <a:solidFill>
                <a:schemeClr val="accent1"/>
              </a:solidFill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2" name="矩形 10"/>
          <p:cNvSpPr/>
          <p:nvPr>
            <p:custDataLst>
              <p:tags r:id="rId9"/>
            </p:custDataLst>
          </p:nvPr>
        </p:nvSpPr>
        <p:spPr>
          <a:xfrm>
            <a:off x="1354667" y="2108186"/>
            <a:ext cx="9482743" cy="3556028"/>
          </a:xfrm>
          <a:prstGeom prst="rect">
            <a:avLst/>
          </a:prstGeom>
          <a:solidFill>
            <a:schemeClr val="lt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7" name="image 140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rcRect/>
          <a:stretch>
            <a:fillRect/>
          </a:stretch>
        </p:blipFill>
        <p:spPr>
          <a:xfrm>
            <a:off x="1962150" y="2405521"/>
            <a:ext cx="4032109" cy="3169285"/>
          </a:xfrm>
          <a:prstGeom prst="rect">
            <a:avLst/>
          </a:prstGeom>
          <a:ln>
            <a:noFill/>
          </a:ln>
        </p:spPr>
      </p:pic>
      <p:pic>
        <p:nvPicPr>
          <p:cNvPr id="4" name="图片 3" descr="/data/temp/5b23ecde-b230-11ef-bb73-ba3825c686d8.jpg5b23ecde-b230-11ef-bb73-ba3825c686d8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/>
          <a:srcRect/>
          <a:stretch>
            <a:fillRect/>
          </a:stretch>
        </p:blipFill>
        <p:spPr>
          <a:xfrm>
            <a:off x="2421475" y="2859673"/>
            <a:ext cx="3081886" cy="205309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240" h="5040">
                <a:moveTo>
                  <a:pt x="0" y="0"/>
                </a:moveTo>
                <a:lnTo>
                  <a:pt x="6240" y="0"/>
                </a:lnTo>
                <a:lnTo>
                  <a:pt x="6240" y="5040"/>
                </a:lnTo>
                <a:lnTo>
                  <a:pt x="0" y="50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4"/>
            </p:custDataLst>
          </p:nvPr>
        </p:nvSpPr>
        <p:spPr>
          <a:xfrm>
            <a:off x="6333106" y="3589885"/>
            <a:ext cx="4030163" cy="59266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图5-2替管撒-1 刘杏梅创作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5"/>
    </p:custDataLst>
  </p:cSld>
  <p:clrMapOvr>
    <a:masterClrMapping/>
  </p:clrMapOvr>
  <p:transition spd="med"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莲花撒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7526835" y="2399867"/>
            <a:ext cx="3251799" cy="297266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5-89莲花撒-8 张超创作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2" name="图片 1" descr="/data/temp/97ab0b3c-b230-11ef-9dd9-c6adfa57ae58.jpg97ab0b3c-b230-11ef-9dd9-c6adfa57ae58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1673582" y="2151106"/>
            <a:ext cx="5202877" cy="347018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600" h="5520">
                <a:moveTo>
                  <a:pt x="0" y="0"/>
                </a:moveTo>
                <a:lnTo>
                  <a:pt x="9600" y="0"/>
                </a:lnTo>
                <a:lnTo>
                  <a:pt x="9600" y="5520"/>
                </a:lnTo>
                <a:lnTo>
                  <a:pt x="0" y="55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" name="bj"/>
          <p:cNvSpPr/>
          <p:nvPr>
            <p:custDataLst>
              <p:tags r:id="rId12"/>
            </p:custDataLst>
          </p:nvPr>
        </p:nvSpPr>
        <p:spPr>
          <a:xfrm>
            <a:off x="1412898" y="1788790"/>
            <a:ext cx="5723129" cy="4194794"/>
          </a:xfrm>
          <a:prstGeom prst="rect">
            <a:avLst/>
          </a:prstGeom>
          <a:noFill/>
          <a:ln w="127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3"/>
    </p:custDataLst>
  </p:cSld>
  <p:clrMapOvr>
    <a:masterClrMapping/>
  </p:clrMapOvr>
  <p:transition spd="med"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莲花撒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2" name="图片 1" descr="/data/temp/97ba2c54-b230-11ef-9877-26210f8e1364.jpg97ba2c54-b230-11ef-9877-26210f8e1364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4910619" y="1911877"/>
            <a:ext cx="5926706" cy="394864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000" h="10800">
                <a:moveTo>
                  <a:pt x="0" y="0"/>
                </a:moveTo>
                <a:lnTo>
                  <a:pt x="12000" y="0"/>
                </a:lnTo>
                <a:lnTo>
                  <a:pt x="12000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947338" y="2760146"/>
            <a:ext cx="2370677" cy="17780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5-90莲花撒-9 张超创作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莲花撒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4" name="图片 3" descr="/data/temp/97b926da-b230-11ef-a51b-7a3487d9151f.jpg97b926da-b230-11ef-a51b-7a3487d9151f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3494578" y="1870098"/>
            <a:ext cx="6051559" cy="403220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20" h="7440">
                <a:moveTo>
                  <a:pt x="0" y="0"/>
                </a:moveTo>
                <a:lnTo>
                  <a:pt x="11520" y="0"/>
                </a:lnTo>
                <a:lnTo>
                  <a:pt x="11520" y="7440"/>
                </a:lnTo>
                <a:lnTo>
                  <a:pt x="0" y="74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933724" y="1870098"/>
            <a:ext cx="1170640" cy="169093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5-91莲花撒-9 张超创作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12" name="图片 11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莲花撒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2" name="矩形 4"/>
          <p:cNvSpPr/>
          <p:nvPr>
            <p:custDataLst>
              <p:tags r:id="rId9"/>
            </p:custDataLst>
          </p:nvPr>
        </p:nvSpPr>
        <p:spPr>
          <a:xfrm>
            <a:off x="1193344" y="1939557"/>
            <a:ext cx="9805314" cy="3893286"/>
          </a:xfrm>
          <a:custGeom>
            <a:avLst/>
            <a:gdLst>
              <a:gd name="connsiteX0" fmla="*/ 0 w 9899943"/>
              <a:gd name="connsiteY0" fmla="*/ 0 h 4048220"/>
              <a:gd name="connsiteX1" fmla="*/ 9899943 w 9899943"/>
              <a:gd name="connsiteY1" fmla="*/ 0 h 4048220"/>
              <a:gd name="connsiteX2" fmla="*/ 9899943 w 9899943"/>
              <a:gd name="connsiteY2" fmla="*/ 4048220 h 4048220"/>
              <a:gd name="connsiteX3" fmla="*/ 0 w 9899943"/>
              <a:gd name="connsiteY3" fmla="*/ 4048220 h 4048220"/>
              <a:gd name="connsiteX4" fmla="*/ 0 w 9899943"/>
              <a:gd name="connsiteY4" fmla="*/ 0 h 4048220"/>
              <a:gd name="connsiteX0-1" fmla="*/ 0 w 9899943"/>
              <a:gd name="connsiteY0-2" fmla="*/ 0 h 4048220"/>
              <a:gd name="connsiteX1-3" fmla="*/ 9899943 w 9899943"/>
              <a:gd name="connsiteY1-4" fmla="*/ 0 h 4048220"/>
              <a:gd name="connsiteX2-5" fmla="*/ 9899943 w 9899943"/>
              <a:gd name="connsiteY2-6" fmla="*/ 4048220 h 4048220"/>
              <a:gd name="connsiteX3-7" fmla="*/ 808083 w 9899943"/>
              <a:gd name="connsiteY3-8" fmla="*/ 4043410 h 4048220"/>
              <a:gd name="connsiteX4-9" fmla="*/ 0 w 9899943"/>
              <a:gd name="connsiteY4-10" fmla="*/ 4048220 h 4048220"/>
              <a:gd name="connsiteX5" fmla="*/ 0 w 9899943"/>
              <a:gd name="connsiteY5" fmla="*/ 0 h 4048220"/>
              <a:gd name="connsiteX0-11" fmla="*/ 0 w 9899943"/>
              <a:gd name="connsiteY0-12" fmla="*/ 0 h 4048220"/>
              <a:gd name="connsiteX1-13" fmla="*/ 9899943 w 9899943"/>
              <a:gd name="connsiteY1-14" fmla="*/ 0 h 4048220"/>
              <a:gd name="connsiteX2-15" fmla="*/ 9899943 w 9899943"/>
              <a:gd name="connsiteY2-16" fmla="*/ 4048220 h 4048220"/>
              <a:gd name="connsiteX3-17" fmla="*/ 1730103 w 9899943"/>
              <a:gd name="connsiteY3-18" fmla="*/ 4043410 h 4048220"/>
              <a:gd name="connsiteX4-19" fmla="*/ 808083 w 9899943"/>
              <a:gd name="connsiteY4-20" fmla="*/ 4043410 h 4048220"/>
              <a:gd name="connsiteX5-21" fmla="*/ 0 w 9899943"/>
              <a:gd name="connsiteY5-22" fmla="*/ 4048220 h 4048220"/>
              <a:gd name="connsiteX6" fmla="*/ 0 w 9899943"/>
              <a:gd name="connsiteY6" fmla="*/ 0 h 4048220"/>
              <a:gd name="connsiteX0-23" fmla="*/ 808083 w 9899943"/>
              <a:gd name="connsiteY0-24" fmla="*/ 4043410 h 4134850"/>
              <a:gd name="connsiteX1-25" fmla="*/ 0 w 9899943"/>
              <a:gd name="connsiteY1-26" fmla="*/ 4048220 h 4134850"/>
              <a:gd name="connsiteX2-27" fmla="*/ 0 w 9899943"/>
              <a:gd name="connsiteY2-28" fmla="*/ 0 h 4134850"/>
              <a:gd name="connsiteX3-29" fmla="*/ 9899943 w 9899943"/>
              <a:gd name="connsiteY3-30" fmla="*/ 0 h 4134850"/>
              <a:gd name="connsiteX4-31" fmla="*/ 9899943 w 9899943"/>
              <a:gd name="connsiteY4-32" fmla="*/ 4048220 h 4134850"/>
              <a:gd name="connsiteX5-33" fmla="*/ 1730103 w 9899943"/>
              <a:gd name="connsiteY5-34" fmla="*/ 4043410 h 4134850"/>
              <a:gd name="connsiteX6-35" fmla="*/ 899523 w 9899943"/>
              <a:gd name="connsiteY6-36" fmla="*/ 4134850 h 4134850"/>
              <a:gd name="connsiteX0-37" fmla="*/ 808083 w 9899943"/>
              <a:gd name="connsiteY0-38" fmla="*/ 4043410 h 4048220"/>
              <a:gd name="connsiteX1-39" fmla="*/ 0 w 9899943"/>
              <a:gd name="connsiteY1-40" fmla="*/ 4048220 h 4048220"/>
              <a:gd name="connsiteX2-41" fmla="*/ 0 w 9899943"/>
              <a:gd name="connsiteY2-42" fmla="*/ 0 h 4048220"/>
              <a:gd name="connsiteX3-43" fmla="*/ 9899943 w 9899943"/>
              <a:gd name="connsiteY3-44" fmla="*/ 0 h 4048220"/>
              <a:gd name="connsiteX4-45" fmla="*/ 9899943 w 9899943"/>
              <a:gd name="connsiteY4-46" fmla="*/ 4048220 h 4048220"/>
              <a:gd name="connsiteX5-47" fmla="*/ 1730103 w 9899943"/>
              <a:gd name="connsiteY5-48" fmla="*/ 4043410 h 40482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9899943" h="4048220">
                <a:moveTo>
                  <a:pt x="808083" y="4043410"/>
                </a:moveTo>
                <a:lnTo>
                  <a:pt x="0" y="4048220"/>
                </a:lnTo>
                <a:lnTo>
                  <a:pt x="0" y="0"/>
                </a:lnTo>
                <a:lnTo>
                  <a:pt x="9899943" y="0"/>
                </a:lnTo>
                <a:lnTo>
                  <a:pt x="9899943" y="4048220"/>
                </a:lnTo>
                <a:lnTo>
                  <a:pt x="1730103" y="4043410"/>
                </a:lnTo>
              </a:path>
            </a:pathLst>
          </a:custGeom>
          <a:noFill/>
          <a:ln w="3492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Oval 5"/>
          <p:cNvSpPr/>
          <p:nvPr>
            <p:custDataLst>
              <p:tags r:id="rId10"/>
            </p:custDataLst>
          </p:nvPr>
        </p:nvSpPr>
        <p:spPr>
          <a:xfrm>
            <a:off x="2159486" y="5544438"/>
            <a:ext cx="599009" cy="599009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j-lt"/>
            </a:endParaRPr>
          </a:p>
        </p:txBody>
      </p:sp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2159486" y="5698847"/>
            <a:ext cx="598408" cy="290192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/>
          <a:p>
            <a:pPr algn="ctr"/>
            <a:r>
              <a:rPr lang="en-US" altLang="zh-CN" sz="1400" dirty="0">
                <a:solidFill>
                  <a:schemeClr val="lt1"/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logo</a:t>
            </a:r>
            <a:endParaRPr lang="en-US" altLang="zh-CN" sz="1400" dirty="0">
              <a:solidFill>
                <a:schemeClr val="lt1"/>
              </a:solidFill>
              <a:uFillTx/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衬底"/>
          <p:cNvSpPr/>
          <p:nvPr>
            <p:custDataLst>
              <p:tags r:id="rId12"/>
            </p:custDataLst>
          </p:nvPr>
        </p:nvSpPr>
        <p:spPr>
          <a:xfrm>
            <a:off x="5483516" y="1219217"/>
            <a:ext cx="5154358" cy="533397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chemeClr val="dk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1600" b="1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Title 6"/>
          <p:cNvSpPr txBox="1"/>
          <p:nvPr>
            <p:custDataLst>
              <p:tags r:id="rId13"/>
            </p:custDataLst>
          </p:nvPr>
        </p:nvSpPr>
        <p:spPr>
          <a:xfrm>
            <a:off x="1842208" y="3381519"/>
            <a:ext cx="3028111" cy="100936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5-92莲花撒-9的插花作品 张超创作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8" name="图片 7" descr="/data/temp/97cecef0-b230-11ef-9e5e-46096c320747.jpg97cecef0-b230-11ef-9e5e-46096c320747"/>
          <p:cNvPicPr>
            <a:picLocks noChangeAspect="1"/>
          </p:cNvPicPr>
          <p:nvPr>
            <p:custDataLst>
              <p:tags r:id="rId14"/>
            </p:custDataLst>
          </p:nvPr>
        </p:nvPicPr>
        <p:blipFill rotWithShape="1">
          <a:blip r:embed="rId15"/>
          <a:srcRect/>
          <a:stretch>
            <a:fillRect/>
          </a:stretch>
        </p:blipFill>
        <p:spPr>
          <a:xfrm>
            <a:off x="6506092" y="1506988"/>
            <a:ext cx="3109197" cy="475842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960" h="6960">
                <a:moveTo>
                  <a:pt x="0" y="0"/>
                </a:moveTo>
                <a:lnTo>
                  <a:pt x="6960" y="0"/>
                </a:lnTo>
                <a:lnTo>
                  <a:pt x="6960" y="6960"/>
                </a:lnTo>
                <a:lnTo>
                  <a:pt x="0" y="696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6"/>
    </p:custDataLst>
  </p:cSld>
  <p:clrMapOvr>
    <a:masterClrMapping/>
  </p:clrMapOvr>
  <p:transition spd="med"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12445" dirty="0">
                <a:solidFill>
                  <a:schemeClr val="dk1">
                    <a:lumMod val="75000"/>
                    <a:lumOff val="25000"/>
                  </a:schemeClr>
                </a:solidFill>
              </a:rPr>
              <a:t>谢谢</a:t>
            </a:r>
            <a:endParaRPr lang="zh-CN" altLang="en-US" sz="12445" dirty="0">
              <a:solidFill>
                <a:schemeClr val="dk1">
                  <a:lumMod val="75000"/>
                  <a:lumOff val="25000"/>
                </a:schemeClr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52" name="Rectangle 10"/>
          <p:cNvSpPr/>
          <p:nvPr>
            <p:custDataLst>
              <p:tags r:id="rId9"/>
            </p:custDataLst>
          </p:nvPr>
        </p:nvSpPr>
        <p:spPr>
          <a:xfrm>
            <a:off x="6070654" y="1344946"/>
            <a:ext cx="5664960" cy="5082584"/>
          </a:xfrm>
          <a:custGeom>
            <a:avLst/>
            <a:gdLst>
              <a:gd name="connsiteX0" fmla="*/ 4495837 w 4495837"/>
              <a:gd name="connsiteY0" fmla="*/ 0 h 4495834"/>
              <a:gd name="connsiteX1" fmla="*/ 4495834 w 4495837"/>
              <a:gd name="connsiteY1" fmla="*/ 4495834 h 4495834"/>
              <a:gd name="connsiteX2" fmla="*/ 1 w 4495837"/>
              <a:gd name="connsiteY2" fmla="*/ 4495834 h 4495834"/>
              <a:gd name="connsiteX3" fmla="*/ 0 w 4495837"/>
              <a:gd name="connsiteY3" fmla="*/ 1 h 4495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5837" h="4495834">
                <a:moveTo>
                  <a:pt x="4495837" y="0"/>
                </a:moveTo>
                <a:lnTo>
                  <a:pt x="4495834" y="4495834"/>
                </a:lnTo>
                <a:lnTo>
                  <a:pt x="1" y="4495834"/>
                </a:lnTo>
                <a:lnTo>
                  <a:pt x="0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  <a:effectLst>
            <a:outerShdw blurRad="190500" sx="102000" sy="102000" algn="ctr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" name="图片 3" descr="/data/temp/5b4b3b2c-b230-11ef-95dd-c2d6ce42b63f.jpg5b4b3b2c-b230-11ef-95dd-c2d6ce42b63f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457210" y="2022615"/>
            <a:ext cx="5593622" cy="372719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640" h="5280">
                <a:moveTo>
                  <a:pt x="0" y="0"/>
                </a:moveTo>
                <a:lnTo>
                  <a:pt x="8640" y="0"/>
                </a:lnTo>
                <a:lnTo>
                  <a:pt x="8640" y="5280"/>
                </a:lnTo>
                <a:lnTo>
                  <a:pt x="0" y="52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2"/>
            </p:custDataLst>
          </p:nvPr>
        </p:nvSpPr>
        <p:spPr>
          <a:xfrm>
            <a:off x="6578904" y="2361455"/>
            <a:ext cx="4531963" cy="304954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图5-3替管撒-1 刘杏梅创作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3"/>
    </p:custData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5286128" y="1219196"/>
            <a:ext cx="5927973" cy="5334043"/>
          </a:xfrm>
          <a:prstGeom prst="rect">
            <a:avLst/>
          </a:prstGeom>
          <a:noFill/>
          <a:ln w="25400">
            <a:solidFill>
              <a:schemeClr val="dk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1" name="Title 6"/>
          <p:cNvSpPr txBox="1"/>
          <p:nvPr>
            <p:custDataLst>
              <p:tags r:id="rId10"/>
            </p:custDataLst>
          </p:nvPr>
        </p:nvSpPr>
        <p:spPr>
          <a:xfrm>
            <a:off x="978505" y="1651675"/>
            <a:ext cx="3298479" cy="446905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图5-4替管撒-1插花作品 刘杏梅创作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4" name="图片 3" descr="/data/temp/5b542a2e-b230-11ef-95dd-c2d6ce42b63f.jpg5b542a2e-b230-11ef-95dd-c2d6ce42b63f"/>
          <p:cNvPicPr>
            <a:picLocks noChangeAspect="1"/>
          </p:cNvPicPr>
          <p:nvPr>
            <p:custDataLst>
              <p:tags r:id="rId11"/>
            </p:custDataLst>
          </p:nvPr>
        </p:nvPicPr>
        <p:blipFill rotWithShape="1">
          <a:blip r:embed="rId12"/>
          <a:srcRect/>
          <a:stretch>
            <a:fillRect/>
          </a:stretch>
        </p:blipFill>
        <p:spPr>
          <a:xfrm>
            <a:off x="4853638" y="1910277"/>
            <a:ext cx="5927972" cy="39518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680" h="7440">
                <a:moveTo>
                  <a:pt x="0" y="0"/>
                </a:moveTo>
                <a:lnTo>
                  <a:pt x="7680" y="0"/>
                </a:lnTo>
                <a:lnTo>
                  <a:pt x="7680" y="7440"/>
                </a:lnTo>
                <a:lnTo>
                  <a:pt x="0" y="744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3"/>
    </p:custData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4" name="图片 3" descr="/data/temp/5b590cc9-b230-11ef-b868-c2685a791e3d.jpg5b590cc9-b230-11ef-b868-c2685a791e3d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3073400" y="1219200"/>
            <a:ext cx="6045200" cy="40278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1" h="6476">
                <a:moveTo>
                  <a:pt x="0" y="0"/>
                </a:moveTo>
                <a:lnTo>
                  <a:pt x="19201" y="0"/>
                </a:lnTo>
                <a:lnTo>
                  <a:pt x="19201" y="6476"/>
                </a:lnTo>
                <a:lnTo>
                  <a:pt x="0" y="6476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932846" y="5252257"/>
            <a:ext cx="8326309" cy="13010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图5-5替管撒-2 刘杏梅创作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4" name="矩形 10"/>
          <p:cNvSpPr/>
          <p:nvPr>
            <p:custDataLst>
              <p:tags r:id="rId9"/>
            </p:custDataLst>
          </p:nvPr>
        </p:nvSpPr>
        <p:spPr>
          <a:xfrm>
            <a:off x="4746953" y="1219179"/>
            <a:ext cx="6062815" cy="5334043"/>
          </a:xfrm>
          <a:prstGeom prst="rect">
            <a:avLst/>
          </a:prstGeom>
          <a:solidFill>
            <a:schemeClr val="lt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15" name="组合 14"/>
          <p:cNvGrpSpPr/>
          <p:nvPr>
            <p:custDataLst>
              <p:tags r:id="rId10"/>
            </p:custDataLst>
          </p:nvPr>
        </p:nvGrpSpPr>
        <p:grpSpPr>
          <a:xfrm>
            <a:off x="10169377" y="1694712"/>
            <a:ext cx="187103" cy="49619"/>
            <a:chOff x="1440" y="2160"/>
            <a:chExt cx="362" cy="96"/>
          </a:xfrm>
        </p:grpSpPr>
        <p:cxnSp>
          <p:nvCxnSpPr>
            <p:cNvPr id="16" name="直接连接符 15"/>
            <p:cNvCxnSpPr/>
            <p:nvPr>
              <p:custDataLst>
                <p:tags r:id="rId11"/>
              </p:custDataLst>
            </p:nvPr>
          </p:nvCxnSpPr>
          <p:spPr>
            <a:xfrm>
              <a:off x="1440" y="2160"/>
              <a:ext cx="363" cy="0"/>
            </a:xfrm>
            <a:prstGeom prst="line">
              <a:avLst/>
            </a:prstGeom>
            <a:ln w="19050" cap="rnd">
              <a:solidFill>
                <a:schemeClr val="lt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>
              <p:custDataLst>
                <p:tags r:id="rId12"/>
              </p:custDataLst>
            </p:nvPr>
          </p:nvCxnSpPr>
          <p:spPr>
            <a:xfrm>
              <a:off x="1440" y="2256"/>
              <a:ext cx="223" cy="0"/>
            </a:xfrm>
            <a:prstGeom prst="line">
              <a:avLst/>
            </a:prstGeom>
            <a:ln w="19050" cap="rnd">
              <a:solidFill>
                <a:schemeClr val="lt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itle 6"/>
          <p:cNvSpPr txBox="1"/>
          <p:nvPr>
            <p:custDataLst>
              <p:tags r:id="rId13"/>
            </p:custDataLst>
          </p:nvPr>
        </p:nvSpPr>
        <p:spPr>
          <a:xfrm>
            <a:off x="1382237" y="3079892"/>
            <a:ext cx="2868596" cy="16126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图5-6替管撒-2 刘杏梅创作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4" name="图片 3" descr="/data/temp/5b5ce50b-b230-11ef-a355-a69e7ddfdb4f.jpg5b5ce50b-b230-11ef-a355-a69e7ddfdb4f"/>
          <p:cNvPicPr>
            <a:picLocks noChangeAspect="1"/>
          </p:cNvPicPr>
          <p:nvPr>
            <p:custDataLst>
              <p:tags r:id="rId14"/>
            </p:custDataLst>
          </p:nvPr>
        </p:nvPicPr>
        <p:blipFill rotWithShape="1">
          <a:blip r:embed="rId15"/>
          <a:srcRect/>
          <a:stretch>
            <a:fillRect/>
          </a:stretch>
        </p:blipFill>
        <p:spPr>
          <a:xfrm>
            <a:off x="4746994" y="2238449"/>
            <a:ext cx="4946386" cy="329550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20" h="6960">
                <a:moveTo>
                  <a:pt x="0" y="0"/>
                </a:moveTo>
                <a:lnTo>
                  <a:pt x="7920" y="0"/>
                </a:lnTo>
                <a:lnTo>
                  <a:pt x="7920" y="6960"/>
                </a:lnTo>
                <a:lnTo>
                  <a:pt x="0" y="696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6"/>
    </p:custData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12" name="图片 11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 flipH="1">
            <a:off x="4263421" y="1996918"/>
            <a:ext cx="7471469" cy="4088162"/>
          </a:xfrm>
          <a:prstGeom prst="rect">
            <a:avLst/>
          </a:prstGeom>
          <a:pattFill prst="dkUpDiag">
            <a:fgClr>
              <a:schemeClr val="lt2">
                <a:lumMod val="95000"/>
              </a:schemeClr>
            </a:fgClr>
            <a:bgClr>
              <a:schemeClr val="dk1">
                <a:lumMod val="65000"/>
                <a:lumOff val="3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10"/>
            </p:custDataLst>
          </p:nvPr>
        </p:nvSpPr>
        <p:spPr>
          <a:xfrm flipH="1">
            <a:off x="457200" y="3407175"/>
            <a:ext cx="281940" cy="1268143"/>
          </a:xfrm>
          <a:prstGeom prst="rect">
            <a:avLst/>
          </a:prstGeom>
          <a:pattFill prst="ltUpDiag">
            <a:fgClr>
              <a:schemeClr val="lt2">
                <a:lumMod val="95000"/>
              </a:schemeClr>
            </a:fgClr>
            <a:bgClr>
              <a:schemeClr val="accent1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grpSp>
        <p:nvGrpSpPr>
          <p:cNvPr id="7" name="组合 6"/>
          <p:cNvGrpSpPr/>
          <p:nvPr>
            <p:custDataLst>
              <p:tags r:id="rId11"/>
            </p:custDataLst>
          </p:nvPr>
        </p:nvGrpSpPr>
        <p:grpSpPr>
          <a:xfrm rot="10800000">
            <a:off x="10307988" y="1687116"/>
            <a:ext cx="666000" cy="384633"/>
            <a:chOff x="1160829" y="2656459"/>
            <a:chExt cx="720000" cy="415819"/>
          </a:xfrm>
          <a:solidFill>
            <a:schemeClr val="accent1"/>
          </a:solidFill>
        </p:grpSpPr>
        <p:sp>
          <p:nvSpPr>
            <p:cNvPr id="8" name="任意多边形: 形状 19"/>
            <p:cNvSpPr/>
            <p:nvPr>
              <p:custDataLst>
                <p:tags r:id="rId12"/>
              </p:custDataLst>
            </p:nvPr>
          </p:nvSpPr>
          <p:spPr>
            <a:xfrm>
              <a:off x="1160829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" name="任意多边形: 形状 20"/>
            <p:cNvSpPr/>
            <p:nvPr>
              <p:custDataLst>
                <p:tags r:id="rId13"/>
              </p:custDataLst>
            </p:nvPr>
          </p:nvSpPr>
          <p:spPr>
            <a:xfrm>
              <a:off x="1540592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11" name="Title 6"/>
          <p:cNvSpPr txBox="1"/>
          <p:nvPr>
            <p:custDataLst>
              <p:tags r:id="rId14"/>
            </p:custDataLst>
          </p:nvPr>
        </p:nvSpPr>
        <p:spPr>
          <a:xfrm>
            <a:off x="1021085" y="3406608"/>
            <a:ext cx="2960393" cy="12687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图5-7替管撒-2插花作品 刘杏梅创作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10" name="图片 9" descr="/data/temp/5b682c98-b230-11ef-9877-26210f8e1364.jpg5b682c98-b230-11ef-9877-26210f8e1364"/>
          <p:cNvPicPr>
            <a:picLocks noChangeAspect="1"/>
          </p:cNvPicPr>
          <p:nvPr>
            <p:custDataLst>
              <p:tags r:id="rId15"/>
            </p:custDataLst>
          </p:nvPr>
        </p:nvPicPr>
        <p:blipFill rotWithShape="1">
          <a:blip r:embed="rId16"/>
          <a:srcRect/>
          <a:stretch>
            <a:fillRect/>
          </a:stretch>
        </p:blipFill>
        <p:spPr>
          <a:xfrm>
            <a:off x="5143631" y="2137878"/>
            <a:ext cx="5711047" cy="38061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720" h="5520">
                <a:moveTo>
                  <a:pt x="0" y="0"/>
                </a:moveTo>
                <a:lnTo>
                  <a:pt x="12720" y="0"/>
                </a:lnTo>
                <a:lnTo>
                  <a:pt x="12720" y="5520"/>
                </a:lnTo>
                <a:lnTo>
                  <a:pt x="0" y="552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7"/>
    </p:custData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7" name="矩形 16"/>
          <p:cNvSpPr/>
          <p:nvPr>
            <p:custDataLst>
              <p:tags r:id="rId9"/>
            </p:custDataLst>
          </p:nvPr>
        </p:nvSpPr>
        <p:spPr>
          <a:xfrm>
            <a:off x="1769780" y="1456267"/>
            <a:ext cx="2489694" cy="4741333"/>
          </a:xfrm>
          <a:prstGeom prst="rect">
            <a:avLst/>
          </a:prstGeom>
          <a:noFill/>
          <a:ln w="19050"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>
            <p:custDataLst>
              <p:tags r:id="rId10"/>
            </p:custDataLst>
          </p:nvPr>
        </p:nvSpPr>
        <p:spPr>
          <a:xfrm>
            <a:off x="4259474" y="1456267"/>
            <a:ext cx="6400306" cy="4741333"/>
          </a:xfrm>
          <a:prstGeom prst="rect">
            <a:avLst/>
          </a:prstGeom>
          <a:noFill/>
          <a:ln w="19050">
            <a:solidFill>
              <a:schemeClr val="dk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9" name="任意多边形: 形状 6"/>
          <p:cNvSpPr>
            <a:spLocks noChangeAspect="1"/>
          </p:cNvSpPr>
          <p:nvPr>
            <p:custDataLst>
              <p:tags r:id="rId11"/>
            </p:custDataLst>
          </p:nvPr>
        </p:nvSpPr>
        <p:spPr>
          <a:xfrm rot="10800000">
            <a:off x="2537161" y="4867650"/>
            <a:ext cx="354888" cy="720584"/>
          </a:xfrm>
          <a:custGeom>
            <a:avLst/>
            <a:gdLst>
              <a:gd name="connsiteX0" fmla="*/ 0 w 311295"/>
              <a:gd name="connsiteY0" fmla="*/ 0 h 631688"/>
              <a:gd name="connsiteX1" fmla="*/ 311295 w 311295"/>
              <a:gd name="connsiteY1" fmla="*/ 0 h 631688"/>
              <a:gd name="connsiteX2" fmla="*/ 311295 w 311295"/>
              <a:gd name="connsiteY2" fmla="*/ 278573 h 631688"/>
              <a:gd name="connsiteX3" fmla="*/ 92015 w 311295"/>
              <a:gd name="connsiteY3" fmla="*/ 631688 h 631688"/>
              <a:gd name="connsiteX4" fmla="*/ 80962 w 311295"/>
              <a:gd name="connsiteY4" fmla="*/ 613739 h 631688"/>
              <a:gd name="connsiteX5" fmla="*/ 33054 w 311295"/>
              <a:gd name="connsiteY5" fmla="*/ 568483 h 631688"/>
              <a:gd name="connsiteX6" fmla="*/ 20355 w 311295"/>
              <a:gd name="connsiteY6" fmla="*/ 561364 h 631688"/>
              <a:gd name="connsiteX7" fmla="*/ 150652 w 311295"/>
              <a:gd name="connsiteY7" fmla="*/ 311295 h 631688"/>
              <a:gd name="connsiteX8" fmla="*/ 0 w 311295"/>
              <a:gd name="connsiteY8" fmla="*/ 311295 h 631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1295" h="631688">
                <a:moveTo>
                  <a:pt x="0" y="0"/>
                </a:moveTo>
                <a:lnTo>
                  <a:pt x="311295" y="0"/>
                </a:lnTo>
                <a:lnTo>
                  <a:pt x="311295" y="278573"/>
                </a:lnTo>
                <a:cubicBezTo>
                  <a:pt x="300365" y="511936"/>
                  <a:pt x="92393" y="629207"/>
                  <a:pt x="92015" y="631688"/>
                </a:cubicBezTo>
                <a:lnTo>
                  <a:pt x="80962" y="613739"/>
                </a:lnTo>
                <a:cubicBezTo>
                  <a:pt x="67726" y="597568"/>
                  <a:pt x="51617" y="582153"/>
                  <a:pt x="33054" y="568483"/>
                </a:cubicBezTo>
                <a:lnTo>
                  <a:pt x="20355" y="561364"/>
                </a:lnTo>
                <a:cubicBezTo>
                  <a:pt x="21645" y="561467"/>
                  <a:pt x="135315" y="475631"/>
                  <a:pt x="150652" y="311295"/>
                </a:cubicBezTo>
                <a:lnTo>
                  <a:pt x="0" y="311295"/>
                </a:lnTo>
                <a:close/>
              </a:path>
            </a:pathLst>
          </a:custGeom>
          <a:solidFill>
            <a:schemeClr val="lt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0" name="任意多边形: 形状 7"/>
          <p:cNvSpPr>
            <a:spLocks noChangeAspect="1"/>
          </p:cNvSpPr>
          <p:nvPr>
            <p:custDataLst>
              <p:tags r:id="rId12"/>
            </p:custDataLst>
          </p:nvPr>
        </p:nvSpPr>
        <p:spPr>
          <a:xfrm rot="10800000">
            <a:off x="2066761" y="4867650"/>
            <a:ext cx="354888" cy="720584"/>
          </a:xfrm>
          <a:custGeom>
            <a:avLst/>
            <a:gdLst>
              <a:gd name="connsiteX0" fmla="*/ 0 w 311295"/>
              <a:gd name="connsiteY0" fmla="*/ 0 h 631688"/>
              <a:gd name="connsiteX1" fmla="*/ 311295 w 311295"/>
              <a:gd name="connsiteY1" fmla="*/ 0 h 631688"/>
              <a:gd name="connsiteX2" fmla="*/ 311295 w 311295"/>
              <a:gd name="connsiteY2" fmla="*/ 278573 h 631688"/>
              <a:gd name="connsiteX3" fmla="*/ 92015 w 311295"/>
              <a:gd name="connsiteY3" fmla="*/ 631688 h 631688"/>
              <a:gd name="connsiteX4" fmla="*/ 80961 w 311295"/>
              <a:gd name="connsiteY4" fmla="*/ 613739 h 631688"/>
              <a:gd name="connsiteX5" fmla="*/ 33054 w 311295"/>
              <a:gd name="connsiteY5" fmla="*/ 568483 h 631688"/>
              <a:gd name="connsiteX6" fmla="*/ 20355 w 311295"/>
              <a:gd name="connsiteY6" fmla="*/ 561364 h 631688"/>
              <a:gd name="connsiteX7" fmla="*/ 150652 w 311295"/>
              <a:gd name="connsiteY7" fmla="*/ 311295 h 631688"/>
              <a:gd name="connsiteX8" fmla="*/ 0 w 311295"/>
              <a:gd name="connsiteY8" fmla="*/ 311295 h 631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1295" h="631688">
                <a:moveTo>
                  <a:pt x="0" y="0"/>
                </a:moveTo>
                <a:lnTo>
                  <a:pt x="311295" y="0"/>
                </a:lnTo>
                <a:lnTo>
                  <a:pt x="311295" y="278573"/>
                </a:lnTo>
                <a:cubicBezTo>
                  <a:pt x="300365" y="511936"/>
                  <a:pt x="92393" y="629207"/>
                  <a:pt x="92015" y="631688"/>
                </a:cubicBezTo>
                <a:lnTo>
                  <a:pt x="80961" y="613739"/>
                </a:lnTo>
                <a:cubicBezTo>
                  <a:pt x="67726" y="597568"/>
                  <a:pt x="51617" y="582153"/>
                  <a:pt x="33054" y="568483"/>
                </a:cubicBezTo>
                <a:lnTo>
                  <a:pt x="20355" y="561364"/>
                </a:lnTo>
                <a:cubicBezTo>
                  <a:pt x="21645" y="561467"/>
                  <a:pt x="135315" y="475631"/>
                  <a:pt x="150652" y="311295"/>
                </a:cubicBezTo>
                <a:lnTo>
                  <a:pt x="0" y="311295"/>
                </a:lnTo>
                <a:close/>
              </a:path>
            </a:pathLst>
          </a:custGeom>
          <a:solidFill>
            <a:schemeClr val="l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1" name="Title 6"/>
          <p:cNvSpPr txBox="1"/>
          <p:nvPr>
            <p:custDataLst>
              <p:tags r:id="rId13"/>
            </p:custDataLst>
          </p:nvPr>
        </p:nvSpPr>
        <p:spPr>
          <a:xfrm>
            <a:off x="2006847" y="2167467"/>
            <a:ext cx="2015067" cy="10668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图5-8替管撒-3 莫莉莉创作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4" name="图片 3" descr="/data/temp/5b70edde-b230-11ef-9144-b69abd4612bd.jpg5b70edde-b230-11ef-9144-b69abd4612bd"/>
          <p:cNvPicPr>
            <a:picLocks noChangeAspect="1"/>
          </p:cNvPicPr>
          <p:nvPr>
            <p:custDataLst>
              <p:tags r:id="rId14"/>
            </p:custDataLst>
          </p:nvPr>
        </p:nvPicPr>
        <p:blipFill rotWithShape="1">
          <a:blip r:embed="rId15"/>
          <a:srcRect/>
          <a:stretch>
            <a:fillRect/>
          </a:stretch>
        </p:blipFill>
        <p:spPr>
          <a:xfrm>
            <a:off x="4735336" y="2011892"/>
            <a:ext cx="5448088" cy="363010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20" h="6720">
                <a:moveTo>
                  <a:pt x="0" y="0"/>
                </a:moveTo>
                <a:lnTo>
                  <a:pt x="11520" y="0"/>
                </a:lnTo>
                <a:lnTo>
                  <a:pt x="11520" y="6720"/>
                </a:lnTo>
                <a:lnTo>
                  <a:pt x="0" y="672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6"/>
    </p:custData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28" name="图片 2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grpSp>
        <p:nvGrpSpPr>
          <p:cNvPr id="2" name="组合 1"/>
          <p:cNvGrpSpPr/>
          <p:nvPr>
            <p:custDataLst>
              <p:tags r:id="rId9"/>
            </p:custDataLst>
          </p:nvPr>
        </p:nvGrpSpPr>
        <p:grpSpPr>
          <a:xfrm>
            <a:off x="1174309" y="1219293"/>
            <a:ext cx="606291" cy="140457"/>
            <a:chOff x="6096000" y="3052233"/>
            <a:chExt cx="1270015" cy="294217"/>
          </a:xfrm>
        </p:grpSpPr>
        <p:sp>
          <p:nvSpPr>
            <p:cNvPr id="4" name="椭圆 3"/>
            <p:cNvSpPr/>
            <p:nvPr>
              <p:custDataLst>
                <p:tags r:id="rId10"/>
              </p:custDataLst>
            </p:nvPr>
          </p:nvSpPr>
          <p:spPr>
            <a:xfrm>
              <a:off x="6096000" y="3052233"/>
              <a:ext cx="294217" cy="2942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7" name="等腰三角形 6"/>
            <p:cNvSpPr/>
            <p:nvPr>
              <p:custDataLst>
                <p:tags r:id="rId11"/>
              </p:custDataLst>
            </p:nvPr>
          </p:nvSpPr>
          <p:spPr>
            <a:xfrm>
              <a:off x="6422761" y="3067052"/>
              <a:ext cx="306912" cy="26458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12"/>
              </p:custDataLst>
            </p:nvPr>
          </p:nvSpPr>
          <p:spPr>
            <a:xfrm>
              <a:off x="6791855" y="3067050"/>
              <a:ext cx="264584" cy="26458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5" name="椭圆 4"/>
            <p:cNvSpPr/>
            <p:nvPr>
              <p:custDataLst>
                <p:tags r:id="rId13"/>
              </p:custDataLst>
            </p:nvPr>
          </p:nvSpPr>
          <p:spPr>
            <a:xfrm>
              <a:off x="7131065" y="3081868"/>
              <a:ext cx="234950" cy="234948"/>
            </a:xfrm>
            <a:prstGeom prst="ellipse">
              <a:avLst/>
            </a:prstGeom>
            <a:noFill/>
            <a:ln w="28575" cmpd="sng">
              <a:solidFill>
                <a:schemeClr val="dk2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14"/>
            </p:custDataLst>
          </p:nvPr>
        </p:nvGrpSpPr>
        <p:grpSpPr>
          <a:xfrm>
            <a:off x="2348316" y="6486465"/>
            <a:ext cx="7495370" cy="66456"/>
            <a:chOff x="1872871" y="6130929"/>
            <a:chExt cx="8415337" cy="74613"/>
          </a:xfrm>
        </p:grpSpPr>
        <p:cxnSp>
          <p:nvCxnSpPr>
            <p:cNvPr id="12" name="直接连接符 11"/>
            <p:cNvCxnSpPr/>
            <p:nvPr>
              <p:custDataLst>
                <p:tags r:id="rId15"/>
              </p:custDataLst>
            </p:nvPr>
          </p:nvCxnSpPr>
          <p:spPr>
            <a:xfrm>
              <a:off x="1872871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16"/>
              </p:custDataLst>
            </p:nvPr>
          </p:nvCxnSpPr>
          <p:spPr>
            <a:xfrm>
              <a:off x="3976705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17"/>
              </p:custDataLst>
            </p:nvPr>
          </p:nvCxnSpPr>
          <p:spPr>
            <a:xfrm>
              <a:off x="6080539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>
              <p:custDataLst>
                <p:tags r:id="rId18"/>
              </p:custDataLst>
            </p:nvPr>
          </p:nvCxnSpPr>
          <p:spPr>
            <a:xfrm>
              <a:off x="8184373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>
              <p:custDataLst>
                <p:tags r:id="rId19"/>
              </p:custDataLst>
            </p:nvPr>
          </p:nvCxnSpPr>
          <p:spPr>
            <a:xfrm>
              <a:off x="10288208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>
              <p:custDataLst>
                <p:tags r:id="rId20"/>
              </p:custDataLst>
            </p:nvPr>
          </p:nvCxnSpPr>
          <p:spPr>
            <a:xfrm>
              <a:off x="9236290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>
              <p:custDataLst>
                <p:tags r:id="rId21"/>
              </p:custDataLst>
            </p:nvPr>
          </p:nvCxnSpPr>
          <p:spPr>
            <a:xfrm>
              <a:off x="7132456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>
              <p:custDataLst>
                <p:tags r:id="rId22"/>
              </p:custDataLst>
            </p:nvPr>
          </p:nvCxnSpPr>
          <p:spPr>
            <a:xfrm>
              <a:off x="5028622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>
              <p:custDataLst>
                <p:tags r:id="rId23"/>
              </p:custDataLst>
            </p:nvPr>
          </p:nvCxnSpPr>
          <p:spPr>
            <a:xfrm>
              <a:off x="2924788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椭圆 21"/>
          <p:cNvSpPr/>
          <p:nvPr>
            <p:custDataLst>
              <p:tags r:id="rId24"/>
            </p:custDataLst>
          </p:nvPr>
        </p:nvSpPr>
        <p:spPr>
          <a:xfrm>
            <a:off x="11004683" y="3226687"/>
            <a:ext cx="48074" cy="48074"/>
          </a:xfrm>
          <a:prstGeom prst="ellipse">
            <a:avLst/>
          </a:prstGeom>
          <a:solidFill>
            <a:srgbClr val="90726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3" name="椭圆 22"/>
          <p:cNvSpPr/>
          <p:nvPr>
            <p:custDataLst>
              <p:tags r:id="rId25"/>
            </p:custDataLst>
          </p:nvPr>
        </p:nvSpPr>
        <p:spPr>
          <a:xfrm>
            <a:off x="11004683" y="3443305"/>
            <a:ext cx="48074" cy="48074"/>
          </a:xfrm>
          <a:prstGeom prst="ellipse">
            <a:avLst/>
          </a:prstGeom>
          <a:solidFill>
            <a:srgbClr val="90726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4" name="椭圆 23"/>
          <p:cNvSpPr/>
          <p:nvPr>
            <p:custDataLst>
              <p:tags r:id="rId26"/>
            </p:custDataLst>
          </p:nvPr>
        </p:nvSpPr>
        <p:spPr>
          <a:xfrm>
            <a:off x="11004683" y="4714166"/>
            <a:ext cx="48074" cy="48074"/>
          </a:xfrm>
          <a:prstGeom prst="ellipse">
            <a:avLst/>
          </a:prstGeom>
          <a:solidFill>
            <a:srgbClr val="90726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5" name="椭圆 24"/>
          <p:cNvSpPr/>
          <p:nvPr>
            <p:custDataLst>
              <p:tags r:id="rId27"/>
            </p:custDataLst>
          </p:nvPr>
        </p:nvSpPr>
        <p:spPr>
          <a:xfrm>
            <a:off x="11004683" y="4930219"/>
            <a:ext cx="48074" cy="48074"/>
          </a:xfrm>
          <a:prstGeom prst="ellipse">
            <a:avLst/>
          </a:prstGeom>
          <a:solidFill>
            <a:srgbClr val="90726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26" name="组合 25"/>
          <p:cNvGrpSpPr/>
          <p:nvPr>
            <p:custDataLst>
              <p:tags r:id="rId28"/>
            </p:custDataLst>
          </p:nvPr>
        </p:nvGrpSpPr>
        <p:grpSpPr>
          <a:xfrm rot="16200000">
            <a:off x="10687391" y="4016804"/>
            <a:ext cx="682091" cy="162887"/>
            <a:chOff x="8953" y="9433"/>
            <a:chExt cx="1206" cy="288"/>
          </a:xfrm>
        </p:grpSpPr>
        <p:sp>
          <p:nvSpPr>
            <p:cNvPr id="30" name="矩形 29"/>
            <p:cNvSpPr/>
            <p:nvPr>
              <p:custDataLst>
                <p:tags r:id="rId29"/>
              </p:custDataLst>
            </p:nvPr>
          </p:nvSpPr>
          <p:spPr>
            <a:xfrm rot="2700000">
              <a:off x="8953" y="9481"/>
              <a:ext cx="194" cy="1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1" name="矩形 30"/>
            <p:cNvSpPr/>
            <p:nvPr>
              <p:custDataLst>
                <p:tags r:id="rId30"/>
              </p:custDataLst>
            </p:nvPr>
          </p:nvSpPr>
          <p:spPr>
            <a:xfrm rot="2700000">
              <a:off x="9965" y="9480"/>
              <a:ext cx="194" cy="1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2" name="矩形 31"/>
            <p:cNvSpPr/>
            <p:nvPr>
              <p:custDataLst>
                <p:tags r:id="rId31"/>
              </p:custDataLst>
            </p:nvPr>
          </p:nvSpPr>
          <p:spPr>
            <a:xfrm rot="2700000">
              <a:off x="9404" y="9433"/>
              <a:ext cx="289" cy="28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cxnSp>
        <p:nvCxnSpPr>
          <p:cNvPr id="33" name="直接连接符 32"/>
          <p:cNvCxnSpPr/>
          <p:nvPr>
            <p:custDataLst>
              <p:tags r:id="rId32"/>
            </p:custDataLst>
          </p:nvPr>
        </p:nvCxnSpPr>
        <p:spPr>
          <a:xfrm>
            <a:off x="666417" y="1574385"/>
            <a:ext cx="10859167" cy="0"/>
          </a:xfrm>
          <a:prstGeom prst="line">
            <a:avLst/>
          </a:prstGeom>
          <a:ln>
            <a:solidFill>
              <a:schemeClr val="lt1">
                <a:lumMod val="75000"/>
                <a:alpha val="9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6"/>
          <p:cNvSpPr txBox="1"/>
          <p:nvPr>
            <p:custDataLst>
              <p:tags r:id="rId33"/>
            </p:custDataLst>
          </p:nvPr>
        </p:nvSpPr>
        <p:spPr>
          <a:xfrm>
            <a:off x="2295292" y="2247427"/>
            <a:ext cx="7465677" cy="42216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图5-9替管撒-3 莫莉莉创作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10" name="图片 9" descr="/data/temp/5b7a68e1-b230-11ef-9877-26210f8e1364.jpg5b7a68e1-b230-11ef-9877-26210f8e1364"/>
          <p:cNvPicPr>
            <a:picLocks noChangeAspect="1"/>
          </p:cNvPicPr>
          <p:nvPr>
            <p:custDataLst>
              <p:tags r:id="rId34"/>
            </p:custDataLst>
          </p:nvPr>
        </p:nvPicPr>
        <p:blipFill rotWithShape="1">
          <a:blip r:embed="rId35"/>
          <a:srcRect/>
          <a:stretch>
            <a:fillRect/>
          </a:stretch>
        </p:blipFill>
        <p:spPr>
          <a:xfrm>
            <a:off x="2295305" y="2941086"/>
            <a:ext cx="4459045" cy="297133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200" h="4800">
                <a:moveTo>
                  <a:pt x="0" y="0"/>
                </a:moveTo>
                <a:lnTo>
                  <a:pt x="13200" y="0"/>
                </a:lnTo>
                <a:lnTo>
                  <a:pt x="13200" y="4800"/>
                </a:lnTo>
                <a:lnTo>
                  <a:pt x="0" y="48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36"/>
    </p:custData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5807682" y="1219196"/>
            <a:ext cx="5406118" cy="5334043"/>
          </a:xfrm>
          <a:prstGeom prst="rect">
            <a:avLst/>
          </a:prstGeom>
          <a:noFill/>
          <a:ln w="25400">
            <a:solidFill>
              <a:schemeClr val="dk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1" name="Title 6"/>
          <p:cNvSpPr txBox="1"/>
          <p:nvPr>
            <p:custDataLst>
              <p:tags r:id="rId10"/>
            </p:custDataLst>
          </p:nvPr>
        </p:nvSpPr>
        <p:spPr>
          <a:xfrm>
            <a:off x="978204" y="1651675"/>
            <a:ext cx="3820333" cy="446905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图5-10替管撒-3 莫莉莉创作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4" name="图片 3" descr="/data/temp/5b846eec-b230-11ef-a51b-7a3487d9151f.jpg5b846eec-b230-11ef-a51b-7a3487d9151f"/>
          <p:cNvPicPr>
            <a:picLocks noChangeAspect="1"/>
          </p:cNvPicPr>
          <p:nvPr>
            <p:custDataLst>
              <p:tags r:id="rId11"/>
            </p:custDataLst>
          </p:nvPr>
        </p:nvPicPr>
        <p:blipFill rotWithShape="1">
          <a:blip r:embed="rId12"/>
          <a:srcRect/>
          <a:stretch>
            <a:fillRect/>
          </a:stretch>
        </p:blipFill>
        <p:spPr>
          <a:xfrm>
            <a:off x="5375192" y="2085374"/>
            <a:ext cx="5406117" cy="360165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680" h="7440">
                <a:moveTo>
                  <a:pt x="0" y="0"/>
                </a:moveTo>
                <a:lnTo>
                  <a:pt x="7680" y="0"/>
                </a:lnTo>
                <a:lnTo>
                  <a:pt x="7680" y="7440"/>
                </a:lnTo>
                <a:lnTo>
                  <a:pt x="0" y="744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3"/>
    </p:custData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4" name="图片 3" descr="/data/temp/5b7f6238-b230-11ef-9e5e-46096c320747.jpg5b7f6238-b230-11ef-9e5e-46096c320747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3494578" y="1870098"/>
            <a:ext cx="6048307" cy="403220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20" h="7440">
                <a:moveTo>
                  <a:pt x="0" y="0"/>
                </a:moveTo>
                <a:lnTo>
                  <a:pt x="11520" y="0"/>
                </a:lnTo>
                <a:lnTo>
                  <a:pt x="11520" y="7440"/>
                </a:lnTo>
                <a:lnTo>
                  <a:pt x="0" y="74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933724" y="1870098"/>
            <a:ext cx="1170640" cy="169093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图5-11替管撒-3 莫莉莉创作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7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lt1"/>
              </a:solidFill>
              <a:highlight>
                <a:srgbClr val="1171F1"/>
              </a:highlight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25" name="文本框 224"/>
          <p:cNvSpPr txBox="1"/>
          <p:nvPr>
            <p:custDataLst>
              <p:tags r:id="rId8"/>
            </p:custDataLst>
          </p:nvPr>
        </p:nvSpPr>
        <p:spPr>
          <a:xfrm>
            <a:off x="871220" y="3364865"/>
            <a:ext cx="998855" cy="88201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rPr>
              <a:t>综述</a:t>
            </a:r>
            <a:endParaRPr lang="zh-CN" altLang="en-US" dirty="0"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22" name="文本框 221"/>
          <p:cNvSpPr txBox="1"/>
          <p:nvPr>
            <p:custDataLst>
              <p:tags r:id="rId9"/>
            </p:custDataLst>
          </p:nvPr>
        </p:nvSpPr>
        <p:spPr>
          <a:xfrm>
            <a:off x="862655" y="2456908"/>
            <a:ext cx="815340" cy="7683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4400" b="1" dirty="0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rPr>
              <a:t>01</a:t>
            </a:r>
            <a:endParaRPr lang="en-US" altLang="zh-CN" sz="4400" b="1" dirty="0">
              <a:solidFill>
                <a:schemeClr val="accent1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cxnSp>
        <p:nvCxnSpPr>
          <p:cNvPr id="18" name="直接连接符 17"/>
          <p:cNvCxnSpPr/>
          <p:nvPr>
            <p:custDataLst>
              <p:tags r:id="rId10"/>
            </p:custDataLst>
          </p:nvPr>
        </p:nvCxnSpPr>
        <p:spPr>
          <a:xfrm rot="10800000">
            <a:off x="1408755" y="3197953"/>
            <a:ext cx="1080135" cy="635"/>
          </a:xfrm>
          <a:prstGeom prst="line">
            <a:avLst/>
          </a:prstGeom>
          <a:ln>
            <a:solidFill>
              <a:schemeClr val="lt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文本框 124"/>
          <p:cNvSpPr txBox="1"/>
          <p:nvPr>
            <p:custDataLst>
              <p:tags r:id="rId11"/>
            </p:custDataLst>
          </p:nvPr>
        </p:nvSpPr>
        <p:spPr>
          <a:xfrm>
            <a:off x="1804670" y="3364865"/>
            <a:ext cx="1007110" cy="88201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rPr>
              <a:t>替管撒</a:t>
            </a:r>
            <a:endParaRPr lang="zh-CN" altLang="en-US" dirty="0"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26" name="文本框 125"/>
          <p:cNvSpPr txBox="1"/>
          <p:nvPr>
            <p:custDataLst>
              <p:tags r:id="rId12"/>
            </p:custDataLst>
          </p:nvPr>
        </p:nvSpPr>
        <p:spPr>
          <a:xfrm>
            <a:off x="1980890" y="2456908"/>
            <a:ext cx="815340" cy="7683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4400" b="1" dirty="0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rPr>
              <a:t>02</a:t>
            </a:r>
            <a:endParaRPr lang="en-US" altLang="zh-CN" sz="4400" b="1" dirty="0">
              <a:solidFill>
                <a:schemeClr val="accent1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cxnSp>
        <p:nvCxnSpPr>
          <p:cNvPr id="127" name="直接连接符 126"/>
          <p:cNvCxnSpPr/>
          <p:nvPr>
            <p:custDataLst>
              <p:tags r:id="rId13"/>
            </p:custDataLst>
          </p:nvPr>
        </p:nvCxnSpPr>
        <p:spPr>
          <a:xfrm rot="10800000">
            <a:off x="5537525" y="3197953"/>
            <a:ext cx="1080135" cy="635"/>
          </a:xfrm>
          <a:prstGeom prst="line">
            <a:avLst/>
          </a:prstGeom>
          <a:ln>
            <a:solidFill>
              <a:schemeClr val="lt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>
            <p:custDataLst>
              <p:tags r:id="rId14"/>
            </p:custDataLst>
          </p:nvPr>
        </p:nvSpPr>
        <p:spPr>
          <a:xfrm>
            <a:off x="755650" y="696595"/>
            <a:ext cx="1880235" cy="6953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/>
            <a:r>
              <a:rPr lang="zh-CN" altLang="en-US" sz="3200" b="1" spc="800" dirty="0">
                <a:ln>
                  <a:noFill/>
                </a:ln>
                <a:solidFill>
                  <a:schemeClr val="lt1"/>
                </a:solidFill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j-lt"/>
                <a:sym typeface="Arial" panose="020B0604020202020204" pitchFamily="34" charset="0"/>
              </a:rPr>
              <a:t>目录</a:t>
            </a:r>
            <a:endParaRPr lang="zh-CN" altLang="en-US" sz="3200" b="1" spc="800" dirty="0">
              <a:ln>
                <a:noFill/>
              </a:ln>
              <a:solidFill>
                <a:schemeClr val="lt1"/>
              </a:solidFill>
              <a:uFillTx/>
              <a:latin typeface="汉仪尚巍手书W" panose="00020600040101010101" pitchFamily="18" charset="-122"/>
              <a:ea typeface="汉仪尚巍手书W" panose="00020600040101010101" pitchFamily="18" charset="-122"/>
              <a:cs typeface="+mj-lt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15"/>
            </p:custDataLst>
          </p:nvPr>
        </p:nvSpPr>
        <p:spPr>
          <a:xfrm>
            <a:off x="4040505" y="3364865"/>
            <a:ext cx="1440180" cy="882015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rPr>
              <a:t>双边占景撒</a:t>
            </a:r>
            <a:endParaRPr lang="zh-CN" altLang="en-US" dirty="0"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16"/>
            </p:custDataLst>
          </p:nvPr>
        </p:nvSpPr>
        <p:spPr>
          <a:xfrm>
            <a:off x="5306060" y="3364865"/>
            <a:ext cx="1481455" cy="882015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rPr>
              <a:t>三边占景撒</a:t>
            </a:r>
            <a:endParaRPr lang="zh-CN" altLang="en-US" dirty="0"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17"/>
            </p:custDataLst>
          </p:nvPr>
        </p:nvSpPr>
        <p:spPr>
          <a:xfrm>
            <a:off x="3200090" y="2456908"/>
            <a:ext cx="815340" cy="76835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r>
              <a:rPr lang="en-US" altLang="zh-CN" sz="4400" b="1" dirty="0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rPr>
              <a:t>03</a:t>
            </a:r>
            <a:endParaRPr lang="en-US" altLang="zh-CN" sz="4400" b="1" dirty="0">
              <a:solidFill>
                <a:schemeClr val="accent1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18"/>
            </p:custDataLst>
          </p:nvPr>
        </p:nvSpPr>
        <p:spPr>
          <a:xfrm>
            <a:off x="4339915" y="2456908"/>
            <a:ext cx="815340" cy="76835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r>
              <a:rPr lang="en-US" altLang="zh-CN" sz="4400" b="1" dirty="0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rPr>
              <a:t>04</a:t>
            </a:r>
            <a:endParaRPr lang="en-US" altLang="zh-CN" sz="4400" b="1" dirty="0">
              <a:solidFill>
                <a:schemeClr val="accent1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19"/>
            </p:custDataLst>
          </p:nvPr>
        </p:nvSpPr>
        <p:spPr>
          <a:xfrm>
            <a:off x="5479740" y="2456908"/>
            <a:ext cx="815340" cy="76835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r>
              <a:rPr lang="en-US" altLang="zh-CN" sz="4400" b="1" dirty="0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rPr>
              <a:t>05</a:t>
            </a:r>
            <a:endParaRPr lang="en-US" altLang="zh-CN" sz="4400" b="1" dirty="0">
              <a:solidFill>
                <a:schemeClr val="accent1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20"/>
            </p:custDataLst>
          </p:nvPr>
        </p:nvSpPr>
        <p:spPr>
          <a:xfrm>
            <a:off x="6684335" y="2456908"/>
            <a:ext cx="815340" cy="76835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r>
              <a:rPr lang="en-US" altLang="zh-CN" sz="4400" b="1" dirty="0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rPr>
              <a:t>06</a:t>
            </a:r>
            <a:endParaRPr lang="en-US" altLang="zh-CN" sz="4400" b="1" dirty="0">
              <a:solidFill>
                <a:schemeClr val="accent1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21"/>
            </p:custDataLst>
          </p:nvPr>
        </p:nvSpPr>
        <p:spPr>
          <a:xfrm>
            <a:off x="7983545" y="2456908"/>
            <a:ext cx="815340" cy="76835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r>
              <a:rPr lang="en-US" altLang="zh-CN" sz="4400" b="1" dirty="0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rPr>
              <a:t>07</a:t>
            </a:r>
            <a:endParaRPr lang="en-US" altLang="zh-CN" sz="4400" b="1" dirty="0">
              <a:solidFill>
                <a:schemeClr val="accent1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22"/>
            </p:custDataLst>
          </p:nvPr>
        </p:nvSpPr>
        <p:spPr>
          <a:xfrm>
            <a:off x="9238940" y="2456908"/>
            <a:ext cx="815340" cy="76835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r>
              <a:rPr lang="en-US" altLang="zh-CN" sz="4400" b="1" dirty="0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rPr>
              <a:t>08</a:t>
            </a:r>
            <a:endParaRPr lang="en-US" altLang="zh-CN" sz="4400" b="1" dirty="0">
              <a:solidFill>
                <a:schemeClr val="accent1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23"/>
            </p:custDataLst>
          </p:nvPr>
        </p:nvSpPr>
        <p:spPr>
          <a:xfrm>
            <a:off x="2800985" y="3364865"/>
            <a:ext cx="1365885" cy="882015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rPr>
              <a:t>单边占景撒</a:t>
            </a:r>
            <a:endParaRPr lang="zh-CN" altLang="en-US" dirty="0"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>
            <p:custDataLst>
              <p:tags r:id="rId24"/>
            </p:custDataLst>
          </p:nvPr>
        </p:nvSpPr>
        <p:spPr>
          <a:xfrm>
            <a:off x="6614160" y="3364865"/>
            <a:ext cx="1475740" cy="882015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rPr>
              <a:t>四边占景撒</a:t>
            </a:r>
            <a:endParaRPr lang="zh-CN" altLang="en-US" dirty="0"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25"/>
            </p:custDataLst>
          </p:nvPr>
        </p:nvSpPr>
        <p:spPr>
          <a:xfrm>
            <a:off x="7926705" y="3364865"/>
            <a:ext cx="1587500" cy="882015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rPr>
              <a:t>五边占景撒</a:t>
            </a:r>
            <a:endParaRPr lang="zh-CN" altLang="en-US" dirty="0"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26"/>
            </p:custDataLst>
          </p:nvPr>
        </p:nvSpPr>
        <p:spPr>
          <a:xfrm>
            <a:off x="9239250" y="3364865"/>
            <a:ext cx="1007110" cy="882015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rPr>
              <a:t>莲花撒</a:t>
            </a:r>
            <a:endParaRPr lang="zh-CN" altLang="en-US" dirty="0"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</p:spTree>
    <p:custDataLst>
      <p:tags r:id="rId27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2" name="图片 1" descr="/data/temp/5b939247-b230-11ef-ae11-2eefa28ad669.jpg5b939247-b230-11ef-ae11-2eefa28ad669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3325038" y="2860401"/>
            <a:ext cx="5542003" cy="369279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6480">
                <a:moveTo>
                  <a:pt x="0" y="0"/>
                </a:moveTo>
                <a:lnTo>
                  <a:pt x="19200" y="0"/>
                </a:lnTo>
                <a:lnTo>
                  <a:pt x="19200" y="6480"/>
                </a:lnTo>
                <a:lnTo>
                  <a:pt x="0" y="64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719350" y="1219206"/>
            <a:ext cx="8753299" cy="8206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图5-12替管撒-4 莫莉莉创作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4" name="矩形 10"/>
          <p:cNvSpPr/>
          <p:nvPr>
            <p:custDataLst>
              <p:tags r:id="rId9"/>
            </p:custDataLst>
          </p:nvPr>
        </p:nvSpPr>
        <p:spPr>
          <a:xfrm>
            <a:off x="4746953" y="1219179"/>
            <a:ext cx="6062815" cy="5334043"/>
          </a:xfrm>
          <a:prstGeom prst="rect">
            <a:avLst/>
          </a:prstGeom>
          <a:solidFill>
            <a:schemeClr val="lt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15" name="组合 14"/>
          <p:cNvGrpSpPr/>
          <p:nvPr>
            <p:custDataLst>
              <p:tags r:id="rId10"/>
            </p:custDataLst>
          </p:nvPr>
        </p:nvGrpSpPr>
        <p:grpSpPr>
          <a:xfrm>
            <a:off x="10169377" y="1694712"/>
            <a:ext cx="187103" cy="49619"/>
            <a:chOff x="1440" y="2160"/>
            <a:chExt cx="362" cy="96"/>
          </a:xfrm>
        </p:grpSpPr>
        <p:cxnSp>
          <p:nvCxnSpPr>
            <p:cNvPr id="16" name="直接连接符 15"/>
            <p:cNvCxnSpPr/>
            <p:nvPr>
              <p:custDataLst>
                <p:tags r:id="rId11"/>
              </p:custDataLst>
            </p:nvPr>
          </p:nvCxnSpPr>
          <p:spPr>
            <a:xfrm>
              <a:off x="1440" y="2160"/>
              <a:ext cx="363" cy="0"/>
            </a:xfrm>
            <a:prstGeom prst="line">
              <a:avLst/>
            </a:prstGeom>
            <a:ln w="19050" cap="rnd">
              <a:solidFill>
                <a:schemeClr val="lt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>
              <p:custDataLst>
                <p:tags r:id="rId12"/>
              </p:custDataLst>
            </p:nvPr>
          </p:nvCxnSpPr>
          <p:spPr>
            <a:xfrm>
              <a:off x="1440" y="2256"/>
              <a:ext cx="223" cy="0"/>
            </a:xfrm>
            <a:prstGeom prst="line">
              <a:avLst/>
            </a:prstGeom>
            <a:ln w="19050" cap="rnd">
              <a:solidFill>
                <a:schemeClr val="lt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itle 6"/>
          <p:cNvSpPr txBox="1"/>
          <p:nvPr>
            <p:custDataLst>
              <p:tags r:id="rId13"/>
            </p:custDataLst>
          </p:nvPr>
        </p:nvSpPr>
        <p:spPr>
          <a:xfrm>
            <a:off x="1382237" y="3079892"/>
            <a:ext cx="2868596" cy="16126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图5-13替管撒-4 莫莉莉创作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4" name="图片 3" descr="/data/temp/5b96f007-b230-11ef-a355-a69e7ddfdb4f.jpg5b96f007-b230-11ef-a355-a69e7ddfdb4f"/>
          <p:cNvPicPr>
            <a:picLocks noChangeAspect="1"/>
          </p:cNvPicPr>
          <p:nvPr>
            <p:custDataLst>
              <p:tags r:id="rId14"/>
            </p:custDataLst>
          </p:nvPr>
        </p:nvPicPr>
        <p:blipFill rotWithShape="1">
          <a:blip r:embed="rId15"/>
          <a:srcRect/>
          <a:stretch>
            <a:fillRect/>
          </a:stretch>
        </p:blipFill>
        <p:spPr>
          <a:xfrm>
            <a:off x="4746994" y="2238449"/>
            <a:ext cx="4946386" cy="329550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20" h="6960">
                <a:moveTo>
                  <a:pt x="0" y="0"/>
                </a:moveTo>
                <a:lnTo>
                  <a:pt x="7920" y="0"/>
                </a:lnTo>
                <a:lnTo>
                  <a:pt x="7920" y="6960"/>
                </a:lnTo>
                <a:lnTo>
                  <a:pt x="0" y="696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6"/>
    </p:custData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2" name="图片 1" descr="/data/temp/5b92210c-b230-11ef-9dd9-c6adfa57ae58.jpg5b92210c-b230-11ef-9dd9-c6adfa57ae58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4910619" y="1911877"/>
            <a:ext cx="5926706" cy="394864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000" h="10800">
                <a:moveTo>
                  <a:pt x="0" y="0"/>
                </a:moveTo>
                <a:lnTo>
                  <a:pt x="12000" y="0"/>
                </a:lnTo>
                <a:lnTo>
                  <a:pt x="12000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947338" y="2760146"/>
            <a:ext cx="2370677" cy="17780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图5-14替管撒-4 莫莉莉创作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906167" y="1219205"/>
            <a:ext cx="10379748" cy="72081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图5-15替管撒-4插花作品 莫莉莉创作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2" name="图片 1" descr="/data/temp/5ba0f144-b230-11ef-bb73-ba3825c686d8.jpg5ba0f144-b230-11ef-bb73-ba3825c686d8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2852392" y="2228347"/>
            <a:ext cx="6487297" cy="432488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280" h="7200">
                <a:moveTo>
                  <a:pt x="0" y="0"/>
                </a:moveTo>
                <a:lnTo>
                  <a:pt x="17280" y="0"/>
                </a:lnTo>
                <a:lnTo>
                  <a:pt x="17280" y="7200"/>
                </a:lnTo>
                <a:lnTo>
                  <a:pt x="0" y="72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2"/>
    </p:custData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2" name="图片 1" descr="/data/temp/5b9a1f4c-b230-11ef-95dd-c2d6ce42b63f.jpg5b9a1f4c-b230-11ef-95dd-c2d6ce42b63f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3694308" y="1885955"/>
            <a:ext cx="4803378" cy="320042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20" h="5760">
                <a:moveTo>
                  <a:pt x="0" y="0"/>
                </a:moveTo>
                <a:lnTo>
                  <a:pt x="11520" y="0"/>
                </a:lnTo>
                <a:lnTo>
                  <a:pt x="11520" y="5760"/>
                </a:lnTo>
                <a:lnTo>
                  <a:pt x="0" y="576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2895575" y="5886488"/>
            <a:ext cx="6400845" cy="6667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图5-16替管撒-5 莫雪婷创作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4" name="矩形 10"/>
          <p:cNvSpPr/>
          <p:nvPr>
            <p:custDataLst>
              <p:tags r:id="rId9"/>
            </p:custDataLst>
          </p:nvPr>
        </p:nvSpPr>
        <p:spPr>
          <a:xfrm>
            <a:off x="4746953" y="1219179"/>
            <a:ext cx="6062815" cy="5334043"/>
          </a:xfrm>
          <a:prstGeom prst="rect">
            <a:avLst/>
          </a:prstGeom>
          <a:solidFill>
            <a:schemeClr val="lt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15" name="组合 14"/>
          <p:cNvGrpSpPr/>
          <p:nvPr>
            <p:custDataLst>
              <p:tags r:id="rId10"/>
            </p:custDataLst>
          </p:nvPr>
        </p:nvGrpSpPr>
        <p:grpSpPr>
          <a:xfrm>
            <a:off x="10169377" y="1694712"/>
            <a:ext cx="187103" cy="49619"/>
            <a:chOff x="1440" y="2160"/>
            <a:chExt cx="362" cy="96"/>
          </a:xfrm>
        </p:grpSpPr>
        <p:cxnSp>
          <p:nvCxnSpPr>
            <p:cNvPr id="16" name="直接连接符 15"/>
            <p:cNvCxnSpPr/>
            <p:nvPr>
              <p:custDataLst>
                <p:tags r:id="rId11"/>
              </p:custDataLst>
            </p:nvPr>
          </p:nvCxnSpPr>
          <p:spPr>
            <a:xfrm>
              <a:off x="1440" y="2160"/>
              <a:ext cx="363" cy="0"/>
            </a:xfrm>
            <a:prstGeom prst="line">
              <a:avLst/>
            </a:prstGeom>
            <a:ln w="19050" cap="rnd">
              <a:solidFill>
                <a:schemeClr val="lt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>
              <p:custDataLst>
                <p:tags r:id="rId12"/>
              </p:custDataLst>
            </p:nvPr>
          </p:nvCxnSpPr>
          <p:spPr>
            <a:xfrm>
              <a:off x="1440" y="2256"/>
              <a:ext cx="223" cy="0"/>
            </a:xfrm>
            <a:prstGeom prst="line">
              <a:avLst/>
            </a:prstGeom>
            <a:ln w="19050" cap="rnd">
              <a:solidFill>
                <a:schemeClr val="lt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itle 6"/>
          <p:cNvSpPr txBox="1"/>
          <p:nvPr>
            <p:custDataLst>
              <p:tags r:id="rId13"/>
            </p:custDataLst>
          </p:nvPr>
        </p:nvSpPr>
        <p:spPr>
          <a:xfrm>
            <a:off x="1382237" y="3079892"/>
            <a:ext cx="2868596" cy="16126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图5-17替管撒-5 莫雪婷创作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4" name="图片 3" descr="/data/temp/5bb02246-b230-11ef-9877-26210f8e1364.jpg5bb02246-b230-11ef-9877-26210f8e1364"/>
          <p:cNvPicPr>
            <a:picLocks noChangeAspect="1"/>
          </p:cNvPicPr>
          <p:nvPr>
            <p:custDataLst>
              <p:tags r:id="rId14"/>
            </p:custDataLst>
          </p:nvPr>
        </p:nvPicPr>
        <p:blipFill rotWithShape="1">
          <a:blip r:embed="rId15"/>
          <a:srcRect/>
          <a:stretch>
            <a:fillRect/>
          </a:stretch>
        </p:blipFill>
        <p:spPr>
          <a:xfrm>
            <a:off x="4746994" y="2238449"/>
            <a:ext cx="4946386" cy="329550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20" h="6960">
                <a:moveTo>
                  <a:pt x="0" y="0"/>
                </a:moveTo>
                <a:lnTo>
                  <a:pt x="7920" y="0"/>
                </a:lnTo>
                <a:lnTo>
                  <a:pt x="7920" y="6960"/>
                </a:lnTo>
                <a:lnTo>
                  <a:pt x="0" y="696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6"/>
    </p:custData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22" name="图形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591733" y="1693333"/>
            <a:ext cx="177800" cy="345228"/>
          </a:xfrm>
          <a:prstGeom prst="rect">
            <a:avLst/>
          </a:prstGeom>
        </p:spPr>
      </p:pic>
      <p:pic>
        <p:nvPicPr>
          <p:cNvPr id="23" name="图形 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827318" y="1693333"/>
            <a:ext cx="177800" cy="345228"/>
          </a:xfrm>
          <a:prstGeom prst="rect">
            <a:avLst/>
          </a:prstGeom>
        </p:spPr>
      </p:pic>
      <p:pic>
        <p:nvPicPr>
          <p:cNvPr id="25" name="图形 3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0800000">
            <a:off x="5146252" y="5722973"/>
            <a:ext cx="177800" cy="345228"/>
          </a:xfrm>
          <a:prstGeom prst="rect">
            <a:avLst/>
          </a:prstGeom>
        </p:spPr>
      </p:pic>
      <p:pic>
        <p:nvPicPr>
          <p:cNvPr id="26" name="图形 4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0800000">
            <a:off x="4910667" y="5722973"/>
            <a:ext cx="177800" cy="345228"/>
          </a:xfrm>
          <a:prstGeom prst="rect">
            <a:avLst/>
          </a:prstGeom>
        </p:spPr>
      </p:pic>
      <p:sp>
        <p:nvSpPr>
          <p:cNvPr id="11" name="Title 6"/>
          <p:cNvSpPr txBox="1"/>
          <p:nvPr>
            <p:custDataLst>
              <p:tags r:id="rId15"/>
            </p:custDataLst>
          </p:nvPr>
        </p:nvSpPr>
        <p:spPr>
          <a:xfrm>
            <a:off x="1947340" y="3234283"/>
            <a:ext cx="2963353" cy="118533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图5-18替管撒-6 覃芳芳创作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2" name="图片 1" descr="/data/temp/5baf2b95-b230-11ef-9877-26210f8e1364.jpg5baf2b95-b230-11ef-9877-26210f8e1364"/>
          <p:cNvPicPr>
            <a:picLocks noChangeAspect="1"/>
          </p:cNvPicPr>
          <p:nvPr>
            <p:custDataLst>
              <p:tags r:id="rId16"/>
            </p:custDataLst>
          </p:nvPr>
        </p:nvPicPr>
        <p:blipFill rotWithShape="1">
          <a:blip r:embed="rId17"/>
          <a:srcRect/>
          <a:stretch>
            <a:fillRect/>
          </a:stretch>
        </p:blipFill>
        <p:spPr>
          <a:xfrm>
            <a:off x="6451643" y="2741119"/>
            <a:ext cx="3437486" cy="2290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960" h="7440">
                <a:moveTo>
                  <a:pt x="0" y="0"/>
                </a:moveTo>
                <a:lnTo>
                  <a:pt x="6960" y="0"/>
                </a:lnTo>
                <a:lnTo>
                  <a:pt x="6960" y="7440"/>
                </a:lnTo>
                <a:lnTo>
                  <a:pt x="0" y="744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8"/>
    </p:custData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4" name="图片 3" descr="/data/temp/5bba4531-b230-11ef-9e5e-46096c320747.jpg5bba4531-b230-11ef-9e5e-46096c320747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3076381" y="1219200"/>
            <a:ext cx="6039237" cy="40278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1" h="6476">
                <a:moveTo>
                  <a:pt x="0" y="0"/>
                </a:moveTo>
                <a:lnTo>
                  <a:pt x="19201" y="0"/>
                </a:lnTo>
                <a:lnTo>
                  <a:pt x="19201" y="6476"/>
                </a:lnTo>
                <a:lnTo>
                  <a:pt x="0" y="6476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932846" y="5252257"/>
            <a:ext cx="8326309" cy="13010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图5-19替管撒-6 覃芳芳创作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4" name="矩形 10"/>
          <p:cNvSpPr/>
          <p:nvPr>
            <p:custDataLst>
              <p:tags r:id="rId9"/>
            </p:custDataLst>
          </p:nvPr>
        </p:nvSpPr>
        <p:spPr>
          <a:xfrm>
            <a:off x="4235261" y="1219179"/>
            <a:ext cx="6574507" cy="5334043"/>
          </a:xfrm>
          <a:prstGeom prst="rect">
            <a:avLst/>
          </a:prstGeom>
          <a:solidFill>
            <a:schemeClr val="lt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15" name="组合 14"/>
          <p:cNvGrpSpPr/>
          <p:nvPr>
            <p:custDataLst>
              <p:tags r:id="rId10"/>
            </p:custDataLst>
          </p:nvPr>
        </p:nvGrpSpPr>
        <p:grpSpPr>
          <a:xfrm>
            <a:off x="10169377" y="1694712"/>
            <a:ext cx="187103" cy="49619"/>
            <a:chOff x="1440" y="2160"/>
            <a:chExt cx="362" cy="96"/>
          </a:xfrm>
        </p:grpSpPr>
        <p:cxnSp>
          <p:nvCxnSpPr>
            <p:cNvPr id="16" name="直接连接符 15"/>
            <p:cNvCxnSpPr/>
            <p:nvPr>
              <p:custDataLst>
                <p:tags r:id="rId11"/>
              </p:custDataLst>
            </p:nvPr>
          </p:nvCxnSpPr>
          <p:spPr>
            <a:xfrm>
              <a:off x="1440" y="2160"/>
              <a:ext cx="363" cy="0"/>
            </a:xfrm>
            <a:prstGeom prst="line">
              <a:avLst/>
            </a:prstGeom>
            <a:ln w="19050" cap="rnd">
              <a:solidFill>
                <a:schemeClr val="lt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>
              <p:custDataLst>
                <p:tags r:id="rId12"/>
              </p:custDataLst>
            </p:nvPr>
          </p:nvCxnSpPr>
          <p:spPr>
            <a:xfrm>
              <a:off x="1440" y="2256"/>
              <a:ext cx="223" cy="0"/>
            </a:xfrm>
            <a:prstGeom prst="line">
              <a:avLst/>
            </a:prstGeom>
            <a:ln w="19050" cap="rnd">
              <a:solidFill>
                <a:schemeClr val="lt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itle 6"/>
          <p:cNvSpPr txBox="1"/>
          <p:nvPr>
            <p:custDataLst>
              <p:tags r:id="rId13"/>
            </p:custDataLst>
          </p:nvPr>
        </p:nvSpPr>
        <p:spPr>
          <a:xfrm>
            <a:off x="1382237" y="3079892"/>
            <a:ext cx="2356904" cy="16126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图5-20替管撒-6插花作品 覃芳芳创作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4" name="图片 3" descr="/data/temp/5bc12f16-b230-11ef-9e5e-46096c320747.jpg5bc12f16-b230-11ef-9e5e-46096c320747"/>
          <p:cNvPicPr>
            <a:picLocks noChangeAspect="1"/>
          </p:cNvPicPr>
          <p:nvPr>
            <p:custDataLst>
              <p:tags r:id="rId14"/>
            </p:custDataLst>
          </p:nvPr>
        </p:nvPicPr>
        <p:blipFill rotWithShape="1">
          <a:blip r:embed="rId15"/>
          <a:srcRect/>
          <a:stretch>
            <a:fillRect/>
          </a:stretch>
        </p:blipFill>
        <p:spPr>
          <a:xfrm>
            <a:off x="4267622" y="2087526"/>
            <a:ext cx="5393439" cy="359734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20" h="6960">
                <a:moveTo>
                  <a:pt x="0" y="0"/>
                </a:moveTo>
                <a:lnTo>
                  <a:pt x="7920" y="0"/>
                </a:lnTo>
                <a:lnTo>
                  <a:pt x="7920" y="6960"/>
                </a:lnTo>
                <a:lnTo>
                  <a:pt x="0" y="696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6"/>
    </p:custData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4" name="图片 3" descr="/data/temp/5bc2054b-b230-11ef-ae11-2eefa28ad669.jpg5bc2054b-b230-11ef-ae11-2eefa28ad669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2966662" y="1219166"/>
            <a:ext cx="6259218" cy="41706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7600">
                <a:moveTo>
                  <a:pt x="0" y="0"/>
                </a:moveTo>
                <a:lnTo>
                  <a:pt x="19200" y="0"/>
                </a:lnTo>
                <a:lnTo>
                  <a:pt x="19200" y="6532"/>
                </a:lnTo>
                <a:lnTo>
                  <a:pt x="19192" y="6534"/>
                </a:lnTo>
                <a:cubicBezTo>
                  <a:pt x="16662" y="7188"/>
                  <a:pt x="13373" y="7587"/>
                  <a:pt x="9772" y="7600"/>
                </a:cubicBezTo>
                <a:lnTo>
                  <a:pt x="9601" y="7600"/>
                </a:lnTo>
                <a:lnTo>
                  <a:pt x="9599" y="7600"/>
                </a:lnTo>
                <a:lnTo>
                  <a:pt x="9428" y="7600"/>
                </a:lnTo>
                <a:cubicBezTo>
                  <a:pt x="5826" y="7587"/>
                  <a:pt x="2538" y="7188"/>
                  <a:pt x="7" y="6534"/>
                </a:cubicBezTo>
                <a:lnTo>
                  <a:pt x="0" y="6532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683890" y="5894719"/>
            <a:ext cx="8824214" cy="65851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图5-21替管撒-7 覃芳芳创作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综述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52" name="Rectangle 10"/>
          <p:cNvSpPr/>
          <p:nvPr>
            <p:custDataLst>
              <p:tags r:id="rId9"/>
            </p:custDataLst>
          </p:nvPr>
        </p:nvSpPr>
        <p:spPr>
          <a:xfrm>
            <a:off x="5509007" y="1353665"/>
            <a:ext cx="6225901" cy="5065146"/>
          </a:xfrm>
          <a:custGeom>
            <a:avLst/>
            <a:gdLst>
              <a:gd name="connsiteX0" fmla="*/ 4495837 w 4495837"/>
              <a:gd name="connsiteY0" fmla="*/ 0 h 4495834"/>
              <a:gd name="connsiteX1" fmla="*/ 4495834 w 4495837"/>
              <a:gd name="connsiteY1" fmla="*/ 4495834 h 4495834"/>
              <a:gd name="connsiteX2" fmla="*/ 1 w 4495837"/>
              <a:gd name="connsiteY2" fmla="*/ 4495834 h 4495834"/>
              <a:gd name="connsiteX3" fmla="*/ 0 w 4495837"/>
              <a:gd name="connsiteY3" fmla="*/ 1 h 4495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5837" h="4495834">
                <a:moveTo>
                  <a:pt x="4495837" y="0"/>
                </a:moveTo>
                <a:lnTo>
                  <a:pt x="4495834" y="4495834"/>
                </a:lnTo>
                <a:lnTo>
                  <a:pt x="1" y="4495834"/>
                </a:lnTo>
                <a:lnTo>
                  <a:pt x="0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  <a:effectLst>
            <a:outerShdw blurRad="190500" sx="102000" sy="102000" algn="ctr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" name="图片 3" descr="/data/temp/5b21df8b-b230-11ef-81ee-ae686edd2064.jpg5b21df8b-b230-11ef-81ee-ae686edd2064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457210" y="2029009"/>
            <a:ext cx="4953955" cy="371441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640" h="5280">
                <a:moveTo>
                  <a:pt x="0" y="0"/>
                </a:moveTo>
                <a:lnTo>
                  <a:pt x="8640" y="0"/>
                </a:lnTo>
                <a:lnTo>
                  <a:pt x="8640" y="5280"/>
                </a:lnTo>
                <a:lnTo>
                  <a:pt x="0" y="52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2"/>
            </p:custDataLst>
          </p:nvPr>
        </p:nvSpPr>
        <p:spPr>
          <a:xfrm>
            <a:off x="6015513" y="2366686"/>
            <a:ext cx="4980716" cy="303907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宋代陶榖《清异录》中记载了五代时候郭江州所发明的占景盘：“郭江州有巧思，多创物，见遗占景盘，铜为之，花唇平底，深四寸许，底上出细筒殆数十。每用时，满添清水，择繁花插筒中，可留十馀日不衰。”（图5-1）
图5-1占景盘复原实物（中国插花艺术博物馆展品）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3"/>
    </p:custData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4" name="图片 3" descr="/data/temp/5bd0c841-b230-11ef-a5c4-4677fe379413.jpg5bd0c841-b230-11ef-a5c4-4677fe379413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4014862" y="1870098"/>
            <a:ext cx="6048307" cy="403220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20" h="7440">
                <a:moveTo>
                  <a:pt x="0" y="0"/>
                </a:moveTo>
                <a:lnTo>
                  <a:pt x="11520" y="0"/>
                </a:lnTo>
                <a:lnTo>
                  <a:pt x="11520" y="7440"/>
                </a:lnTo>
                <a:lnTo>
                  <a:pt x="0" y="74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933724" y="1870098"/>
            <a:ext cx="1690925" cy="169093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图5-22替管撒-7插花作品 覃芳芳创作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4" name="图片 3" descr="/data/temp/5bd49bd5-b230-11ef-9144-b69abd4612bd.jpg5bd49bd5-b230-11ef-9144-b69abd4612bd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2966662" y="1219166"/>
            <a:ext cx="6259218" cy="41706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7600">
                <a:moveTo>
                  <a:pt x="0" y="0"/>
                </a:moveTo>
                <a:lnTo>
                  <a:pt x="19200" y="0"/>
                </a:lnTo>
                <a:lnTo>
                  <a:pt x="19200" y="6532"/>
                </a:lnTo>
                <a:lnTo>
                  <a:pt x="19192" y="6534"/>
                </a:lnTo>
                <a:cubicBezTo>
                  <a:pt x="16662" y="7188"/>
                  <a:pt x="13373" y="7587"/>
                  <a:pt x="9772" y="7600"/>
                </a:cubicBezTo>
                <a:lnTo>
                  <a:pt x="9601" y="7600"/>
                </a:lnTo>
                <a:lnTo>
                  <a:pt x="9599" y="7600"/>
                </a:lnTo>
                <a:lnTo>
                  <a:pt x="9428" y="7600"/>
                </a:lnTo>
                <a:cubicBezTo>
                  <a:pt x="5826" y="7587"/>
                  <a:pt x="2538" y="7188"/>
                  <a:pt x="7" y="6534"/>
                </a:cubicBezTo>
                <a:lnTo>
                  <a:pt x="0" y="6532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683890" y="5894719"/>
            <a:ext cx="8824214" cy="65851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图5-23替管撒-8 王祖红创作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2" name="图片 1" descr="/data/temp/5bcd60e2-b230-11ef-9dd9-c6adfa57ae58.jpg5bcd60e2-b230-11ef-9dd9-c6adfa57ae58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3325038" y="2860401"/>
            <a:ext cx="5542003" cy="369279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6480">
                <a:moveTo>
                  <a:pt x="0" y="0"/>
                </a:moveTo>
                <a:lnTo>
                  <a:pt x="19200" y="0"/>
                </a:lnTo>
                <a:lnTo>
                  <a:pt x="19200" y="6480"/>
                </a:lnTo>
                <a:lnTo>
                  <a:pt x="0" y="64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719350" y="1219206"/>
            <a:ext cx="8753299" cy="8206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图5-24替管撒-8 王祖红创作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4" name="图片 3" descr="/data/temp/5bddf604-b230-11ef-bb73-ba3825c686d8.jpg5bddf604-b230-11ef-bb73-ba3825c686d8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2803088" y="1219200"/>
            <a:ext cx="6585823" cy="439055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7200">
                <a:moveTo>
                  <a:pt x="0" y="0"/>
                </a:moveTo>
                <a:lnTo>
                  <a:pt x="19200" y="0"/>
                </a:lnTo>
                <a:lnTo>
                  <a:pt x="19200" y="7200"/>
                </a:lnTo>
                <a:lnTo>
                  <a:pt x="0" y="72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428716" y="6143173"/>
            <a:ext cx="9334567" cy="41006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图5-25替管撒-8插花作品 王祖红创作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10" name="矩形 9"/>
          <p:cNvSpPr/>
          <p:nvPr>
            <p:custDataLst>
              <p:tags r:id="rId12"/>
            </p:custDataLst>
          </p:nvPr>
        </p:nvSpPr>
        <p:spPr>
          <a:xfrm>
            <a:off x="762000" y="5342512"/>
            <a:ext cx="10668000" cy="266702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15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3"/>
    </p:custDataLst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7" name="图文框 6"/>
          <p:cNvSpPr/>
          <p:nvPr>
            <p:custDataLst>
              <p:tags r:id="rId9"/>
            </p:custDataLst>
          </p:nvPr>
        </p:nvSpPr>
        <p:spPr>
          <a:xfrm>
            <a:off x="1163595" y="1354178"/>
            <a:ext cx="9864896" cy="5199067"/>
          </a:xfrm>
          <a:prstGeom prst="frame">
            <a:avLst>
              <a:gd name="adj1" fmla="val 1004"/>
            </a:avLst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任意多边形: 形状 20"/>
          <p:cNvSpPr>
            <a:spLocks noChangeAspect="1"/>
          </p:cNvSpPr>
          <p:nvPr>
            <p:custDataLst>
              <p:tags r:id="rId10"/>
            </p:custDataLst>
          </p:nvPr>
        </p:nvSpPr>
        <p:spPr>
          <a:xfrm rot="10800000" flipH="1" flipV="1">
            <a:off x="1638502" y="1219200"/>
            <a:ext cx="881501" cy="695425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1385" y="0"/>
                </a:moveTo>
                <a:lnTo>
                  <a:pt x="1410" y="36"/>
                </a:lnTo>
                <a:cubicBezTo>
                  <a:pt x="1439" y="68"/>
                  <a:pt x="1474" y="98"/>
                  <a:pt x="1515" y="125"/>
                </a:cubicBezTo>
                <a:lnTo>
                  <a:pt x="1542" y="139"/>
                </a:lnTo>
                <a:cubicBezTo>
                  <a:pt x="1540" y="139"/>
                  <a:pt x="1291" y="309"/>
                  <a:pt x="1257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5" y="1252"/>
                </a:lnTo>
                <a:lnTo>
                  <a:pt x="905" y="700"/>
                </a:lnTo>
                <a:cubicBezTo>
                  <a:pt x="929" y="237"/>
                  <a:pt x="1385" y="5"/>
                  <a:pt x="1385" y="0"/>
                </a:cubicBezTo>
                <a:close/>
                <a:moveTo>
                  <a:pt x="480" y="0"/>
                </a:moveTo>
                <a:lnTo>
                  <a:pt x="505" y="36"/>
                </a:lnTo>
                <a:cubicBezTo>
                  <a:pt x="534" y="68"/>
                  <a:pt x="569" y="98"/>
                  <a:pt x="610" y="125"/>
                </a:cubicBezTo>
                <a:lnTo>
                  <a:pt x="637" y="139"/>
                </a:lnTo>
                <a:cubicBezTo>
                  <a:pt x="635" y="139"/>
                  <a:pt x="386" y="309"/>
                  <a:pt x="352" y="635"/>
                </a:cubicBezTo>
                <a:lnTo>
                  <a:pt x="682" y="635"/>
                </a:lnTo>
                <a:lnTo>
                  <a:pt x="682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0" y="0"/>
                </a:cubicBez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任意多边形: 形状 19"/>
          <p:cNvSpPr>
            <a:spLocks noChangeAspect="1"/>
          </p:cNvSpPr>
          <p:nvPr>
            <p:custDataLst>
              <p:tags r:id="rId11"/>
            </p:custDataLst>
          </p:nvPr>
        </p:nvSpPr>
        <p:spPr>
          <a:xfrm rot="10800000" flipH="1" flipV="1">
            <a:off x="1480754" y="1219200"/>
            <a:ext cx="881501" cy="695425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481" y="0"/>
                </a:moveTo>
                <a:lnTo>
                  <a:pt x="505" y="36"/>
                </a:lnTo>
                <a:cubicBezTo>
                  <a:pt x="534" y="68"/>
                  <a:pt x="570" y="98"/>
                  <a:pt x="610" y="125"/>
                </a:cubicBezTo>
                <a:lnTo>
                  <a:pt x="638" y="139"/>
                </a:lnTo>
                <a:cubicBezTo>
                  <a:pt x="636" y="139"/>
                  <a:pt x="386" y="309"/>
                  <a:pt x="352" y="635"/>
                </a:cubicBezTo>
                <a:lnTo>
                  <a:pt x="683" y="635"/>
                </a:lnTo>
                <a:lnTo>
                  <a:pt x="683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1" y="0"/>
                </a:cubicBezTo>
                <a:close/>
                <a:moveTo>
                  <a:pt x="1385" y="0"/>
                </a:moveTo>
                <a:lnTo>
                  <a:pt x="1409" y="36"/>
                </a:lnTo>
                <a:cubicBezTo>
                  <a:pt x="1438" y="68"/>
                  <a:pt x="1474" y="98"/>
                  <a:pt x="1514" y="125"/>
                </a:cubicBezTo>
                <a:lnTo>
                  <a:pt x="1542" y="139"/>
                </a:lnTo>
                <a:cubicBezTo>
                  <a:pt x="1540" y="139"/>
                  <a:pt x="1290" y="309"/>
                  <a:pt x="1256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4" y="1252"/>
                </a:lnTo>
                <a:lnTo>
                  <a:pt x="904" y="700"/>
                </a:lnTo>
                <a:cubicBezTo>
                  <a:pt x="928" y="237"/>
                  <a:pt x="1384" y="5"/>
                  <a:pt x="1385" y="0"/>
                </a:cubicBezTo>
                <a:close/>
              </a:path>
            </a:pathLst>
          </a:custGeom>
          <a:noFill/>
          <a:ln w="3175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12"/>
            </p:custDataLst>
          </p:nvPr>
        </p:nvSpPr>
        <p:spPr>
          <a:xfrm>
            <a:off x="1685249" y="3353800"/>
            <a:ext cx="3354948" cy="11997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图5-26替管撒-9 王祖红创作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4" name="图片 3" descr="/data/temp/5be2948b-b230-11ef-b406-fa134a2515f4.jpg5be2948b-b230-11ef-b406-fa134a2515f4"/>
          <p:cNvPicPr>
            <a:picLocks noChangeAspect="1"/>
          </p:cNvPicPr>
          <p:nvPr>
            <p:custDataLst>
              <p:tags r:id="rId13"/>
            </p:custDataLst>
          </p:nvPr>
        </p:nvPicPr>
        <p:blipFill rotWithShape="1">
          <a:blip r:embed="rId14"/>
          <a:srcRect/>
          <a:stretch>
            <a:fillRect/>
          </a:stretch>
        </p:blipFill>
        <p:spPr>
          <a:xfrm>
            <a:off x="5429496" y="2181242"/>
            <a:ext cx="5321169" cy="354489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880" h="6480">
                <a:moveTo>
                  <a:pt x="0" y="0"/>
                </a:moveTo>
                <a:lnTo>
                  <a:pt x="8880" y="0"/>
                </a:lnTo>
                <a:lnTo>
                  <a:pt x="8880" y="6480"/>
                </a:lnTo>
                <a:lnTo>
                  <a:pt x="0" y="648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5"/>
    </p:custData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4" name="图片 3" descr="/data/temp/5bf132df-b230-11ef-9e5e-46096c320747.jpg5bf132df-b230-11ef-9e5e-46096c320747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2801421" y="1219200"/>
            <a:ext cx="6589157" cy="439055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7200">
                <a:moveTo>
                  <a:pt x="0" y="0"/>
                </a:moveTo>
                <a:lnTo>
                  <a:pt x="19200" y="0"/>
                </a:lnTo>
                <a:lnTo>
                  <a:pt x="19200" y="7200"/>
                </a:lnTo>
                <a:lnTo>
                  <a:pt x="0" y="72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428716" y="6143173"/>
            <a:ext cx="9334567" cy="41006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图5-27替管撒-9 王祖红创作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10" name="矩形 9"/>
          <p:cNvSpPr/>
          <p:nvPr>
            <p:custDataLst>
              <p:tags r:id="rId12"/>
            </p:custDataLst>
          </p:nvPr>
        </p:nvSpPr>
        <p:spPr>
          <a:xfrm>
            <a:off x="762000" y="5342512"/>
            <a:ext cx="10668000" cy="266702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15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3"/>
    </p:custDataLst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28" name="图片 2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grpSp>
        <p:nvGrpSpPr>
          <p:cNvPr id="2" name="组合 1"/>
          <p:cNvGrpSpPr/>
          <p:nvPr>
            <p:custDataLst>
              <p:tags r:id="rId9"/>
            </p:custDataLst>
          </p:nvPr>
        </p:nvGrpSpPr>
        <p:grpSpPr>
          <a:xfrm>
            <a:off x="1174309" y="1219293"/>
            <a:ext cx="606291" cy="140457"/>
            <a:chOff x="6096000" y="3052233"/>
            <a:chExt cx="1270015" cy="294217"/>
          </a:xfrm>
        </p:grpSpPr>
        <p:sp>
          <p:nvSpPr>
            <p:cNvPr id="4" name="椭圆 3"/>
            <p:cNvSpPr/>
            <p:nvPr>
              <p:custDataLst>
                <p:tags r:id="rId10"/>
              </p:custDataLst>
            </p:nvPr>
          </p:nvSpPr>
          <p:spPr>
            <a:xfrm>
              <a:off x="6096000" y="3052233"/>
              <a:ext cx="294217" cy="2942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7" name="等腰三角形 6"/>
            <p:cNvSpPr/>
            <p:nvPr>
              <p:custDataLst>
                <p:tags r:id="rId11"/>
              </p:custDataLst>
            </p:nvPr>
          </p:nvSpPr>
          <p:spPr>
            <a:xfrm>
              <a:off x="6422761" y="3067052"/>
              <a:ext cx="306912" cy="26458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12"/>
              </p:custDataLst>
            </p:nvPr>
          </p:nvSpPr>
          <p:spPr>
            <a:xfrm>
              <a:off x="6791855" y="3067050"/>
              <a:ext cx="264584" cy="26458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5" name="椭圆 4"/>
            <p:cNvSpPr/>
            <p:nvPr>
              <p:custDataLst>
                <p:tags r:id="rId13"/>
              </p:custDataLst>
            </p:nvPr>
          </p:nvSpPr>
          <p:spPr>
            <a:xfrm>
              <a:off x="7131065" y="3081868"/>
              <a:ext cx="234950" cy="234948"/>
            </a:xfrm>
            <a:prstGeom prst="ellipse">
              <a:avLst/>
            </a:prstGeom>
            <a:noFill/>
            <a:ln w="28575" cmpd="sng">
              <a:solidFill>
                <a:schemeClr val="dk2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14"/>
            </p:custDataLst>
          </p:nvPr>
        </p:nvGrpSpPr>
        <p:grpSpPr>
          <a:xfrm>
            <a:off x="2348316" y="6486465"/>
            <a:ext cx="7495370" cy="66456"/>
            <a:chOff x="1872871" y="6130929"/>
            <a:chExt cx="8415337" cy="74613"/>
          </a:xfrm>
        </p:grpSpPr>
        <p:cxnSp>
          <p:nvCxnSpPr>
            <p:cNvPr id="12" name="直接连接符 11"/>
            <p:cNvCxnSpPr/>
            <p:nvPr>
              <p:custDataLst>
                <p:tags r:id="rId15"/>
              </p:custDataLst>
            </p:nvPr>
          </p:nvCxnSpPr>
          <p:spPr>
            <a:xfrm>
              <a:off x="1872871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16"/>
              </p:custDataLst>
            </p:nvPr>
          </p:nvCxnSpPr>
          <p:spPr>
            <a:xfrm>
              <a:off x="3976705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17"/>
              </p:custDataLst>
            </p:nvPr>
          </p:nvCxnSpPr>
          <p:spPr>
            <a:xfrm>
              <a:off x="6080539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>
              <p:custDataLst>
                <p:tags r:id="rId18"/>
              </p:custDataLst>
            </p:nvPr>
          </p:nvCxnSpPr>
          <p:spPr>
            <a:xfrm>
              <a:off x="8184373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>
              <p:custDataLst>
                <p:tags r:id="rId19"/>
              </p:custDataLst>
            </p:nvPr>
          </p:nvCxnSpPr>
          <p:spPr>
            <a:xfrm>
              <a:off x="10288208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>
              <p:custDataLst>
                <p:tags r:id="rId20"/>
              </p:custDataLst>
            </p:nvPr>
          </p:nvCxnSpPr>
          <p:spPr>
            <a:xfrm>
              <a:off x="9236290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>
              <p:custDataLst>
                <p:tags r:id="rId21"/>
              </p:custDataLst>
            </p:nvPr>
          </p:nvCxnSpPr>
          <p:spPr>
            <a:xfrm>
              <a:off x="7132456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>
              <p:custDataLst>
                <p:tags r:id="rId22"/>
              </p:custDataLst>
            </p:nvPr>
          </p:nvCxnSpPr>
          <p:spPr>
            <a:xfrm>
              <a:off x="5028622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>
              <p:custDataLst>
                <p:tags r:id="rId23"/>
              </p:custDataLst>
            </p:nvPr>
          </p:nvCxnSpPr>
          <p:spPr>
            <a:xfrm>
              <a:off x="2924788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椭圆 21"/>
          <p:cNvSpPr/>
          <p:nvPr>
            <p:custDataLst>
              <p:tags r:id="rId24"/>
            </p:custDataLst>
          </p:nvPr>
        </p:nvSpPr>
        <p:spPr>
          <a:xfrm>
            <a:off x="11004683" y="3226687"/>
            <a:ext cx="48074" cy="48074"/>
          </a:xfrm>
          <a:prstGeom prst="ellipse">
            <a:avLst/>
          </a:prstGeom>
          <a:solidFill>
            <a:srgbClr val="90726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3" name="椭圆 22"/>
          <p:cNvSpPr/>
          <p:nvPr>
            <p:custDataLst>
              <p:tags r:id="rId25"/>
            </p:custDataLst>
          </p:nvPr>
        </p:nvSpPr>
        <p:spPr>
          <a:xfrm>
            <a:off x="11004683" y="3443305"/>
            <a:ext cx="48074" cy="48074"/>
          </a:xfrm>
          <a:prstGeom prst="ellipse">
            <a:avLst/>
          </a:prstGeom>
          <a:solidFill>
            <a:srgbClr val="90726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4" name="椭圆 23"/>
          <p:cNvSpPr/>
          <p:nvPr>
            <p:custDataLst>
              <p:tags r:id="rId26"/>
            </p:custDataLst>
          </p:nvPr>
        </p:nvSpPr>
        <p:spPr>
          <a:xfrm>
            <a:off x="11004683" y="4714166"/>
            <a:ext cx="48074" cy="48074"/>
          </a:xfrm>
          <a:prstGeom prst="ellipse">
            <a:avLst/>
          </a:prstGeom>
          <a:solidFill>
            <a:srgbClr val="90726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5" name="椭圆 24"/>
          <p:cNvSpPr/>
          <p:nvPr>
            <p:custDataLst>
              <p:tags r:id="rId27"/>
            </p:custDataLst>
          </p:nvPr>
        </p:nvSpPr>
        <p:spPr>
          <a:xfrm>
            <a:off x="11004683" y="4930219"/>
            <a:ext cx="48074" cy="48074"/>
          </a:xfrm>
          <a:prstGeom prst="ellipse">
            <a:avLst/>
          </a:prstGeom>
          <a:solidFill>
            <a:srgbClr val="90726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26" name="组合 25"/>
          <p:cNvGrpSpPr/>
          <p:nvPr>
            <p:custDataLst>
              <p:tags r:id="rId28"/>
            </p:custDataLst>
          </p:nvPr>
        </p:nvGrpSpPr>
        <p:grpSpPr>
          <a:xfrm rot="16200000">
            <a:off x="10687391" y="4016804"/>
            <a:ext cx="682091" cy="162887"/>
            <a:chOff x="8953" y="9433"/>
            <a:chExt cx="1206" cy="288"/>
          </a:xfrm>
        </p:grpSpPr>
        <p:sp>
          <p:nvSpPr>
            <p:cNvPr id="30" name="矩形 29"/>
            <p:cNvSpPr/>
            <p:nvPr>
              <p:custDataLst>
                <p:tags r:id="rId29"/>
              </p:custDataLst>
            </p:nvPr>
          </p:nvSpPr>
          <p:spPr>
            <a:xfrm rot="2700000">
              <a:off x="8953" y="9481"/>
              <a:ext cx="194" cy="1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1" name="矩形 30"/>
            <p:cNvSpPr/>
            <p:nvPr>
              <p:custDataLst>
                <p:tags r:id="rId30"/>
              </p:custDataLst>
            </p:nvPr>
          </p:nvSpPr>
          <p:spPr>
            <a:xfrm rot="2700000">
              <a:off x="9965" y="9480"/>
              <a:ext cx="194" cy="1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2" name="矩形 31"/>
            <p:cNvSpPr/>
            <p:nvPr>
              <p:custDataLst>
                <p:tags r:id="rId31"/>
              </p:custDataLst>
            </p:nvPr>
          </p:nvSpPr>
          <p:spPr>
            <a:xfrm rot="2700000">
              <a:off x="9404" y="9433"/>
              <a:ext cx="289" cy="28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cxnSp>
        <p:nvCxnSpPr>
          <p:cNvPr id="33" name="直接连接符 32"/>
          <p:cNvCxnSpPr/>
          <p:nvPr>
            <p:custDataLst>
              <p:tags r:id="rId32"/>
            </p:custDataLst>
          </p:nvPr>
        </p:nvCxnSpPr>
        <p:spPr>
          <a:xfrm>
            <a:off x="666417" y="1574385"/>
            <a:ext cx="10859167" cy="0"/>
          </a:xfrm>
          <a:prstGeom prst="line">
            <a:avLst/>
          </a:prstGeom>
          <a:ln>
            <a:solidFill>
              <a:schemeClr val="lt1">
                <a:lumMod val="75000"/>
                <a:alpha val="9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6"/>
          <p:cNvSpPr txBox="1"/>
          <p:nvPr>
            <p:custDataLst>
              <p:tags r:id="rId33"/>
            </p:custDataLst>
          </p:nvPr>
        </p:nvSpPr>
        <p:spPr>
          <a:xfrm>
            <a:off x="2295292" y="2247427"/>
            <a:ext cx="7465677" cy="42216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5-28 替管撒-10 席玉兰创作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10" name="图片 9" descr="/data/temp/5be8d52a-b230-11ef-a51b-7a3487d9151f.jpg5be8d52a-b230-11ef-a51b-7a3487d9151f"/>
          <p:cNvPicPr>
            <a:picLocks noChangeAspect="1"/>
          </p:cNvPicPr>
          <p:nvPr>
            <p:custDataLst>
              <p:tags r:id="rId34"/>
            </p:custDataLst>
          </p:nvPr>
        </p:nvPicPr>
        <p:blipFill rotWithShape="1">
          <a:blip r:embed="rId35"/>
          <a:srcRect/>
          <a:stretch>
            <a:fillRect/>
          </a:stretch>
        </p:blipFill>
        <p:spPr>
          <a:xfrm>
            <a:off x="2295305" y="2941086"/>
            <a:ext cx="4459045" cy="297133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200" h="4800">
                <a:moveTo>
                  <a:pt x="0" y="0"/>
                </a:moveTo>
                <a:lnTo>
                  <a:pt x="13200" y="0"/>
                </a:lnTo>
                <a:lnTo>
                  <a:pt x="13200" y="4800"/>
                </a:lnTo>
                <a:lnTo>
                  <a:pt x="0" y="48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36"/>
    </p:custDataLst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2" name="图片 1" descr="/data/temp/5bf1ff83-b230-11ef-8c0c-7a0a5c65565a.jpg5bf1ff83-b230-11ef-8c0c-7a0a5c65565a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457200" y="1332587"/>
            <a:ext cx="7665302" cy="5107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720" h="8880">
                <a:moveTo>
                  <a:pt x="0" y="0"/>
                </a:moveTo>
                <a:lnTo>
                  <a:pt x="12720" y="0"/>
                </a:lnTo>
                <a:lnTo>
                  <a:pt x="12720" y="8880"/>
                </a:lnTo>
                <a:lnTo>
                  <a:pt x="0" y="88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8827359" y="2758434"/>
            <a:ext cx="2202668" cy="225553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5-29 替管撒-10 席玉兰创作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22" name="图形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591733" y="1693333"/>
            <a:ext cx="177800" cy="345228"/>
          </a:xfrm>
          <a:prstGeom prst="rect">
            <a:avLst/>
          </a:prstGeom>
        </p:spPr>
      </p:pic>
      <p:pic>
        <p:nvPicPr>
          <p:cNvPr id="23" name="图形 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827318" y="1693333"/>
            <a:ext cx="177800" cy="345228"/>
          </a:xfrm>
          <a:prstGeom prst="rect">
            <a:avLst/>
          </a:prstGeom>
        </p:spPr>
      </p:pic>
      <p:pic>
        <p:nvPicPr>
          <p:cNvPr id="25" name="图形 3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0800000">
            <a:off x="5146252" y="5722973"/>
            <a:ext cx="177800" cy="345228"/>
          </a:xfrm>
          <a:prstGeom prst="rect">
            <a:avLst/>
          </a:prstGeom>
        </p:spPr>
      </p:pic>
      <p:pic>
        <p:nvPicPr>
          <p:cNvPr id="26" name="图形 4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0800000">
            <a:off x="4910667" y="5722973"/>
            <a:ext cx="177800" cy="345228"/>
          </a:xfrm>
          <a:prstGeom prst="rect">
            <a:avLst/>
          </a:prstGeom>
        </p:spPr>
      </p:pic>
      <p:sp>
        <p:nvSpPr>
          <p:cNvPr id="11" name="Title 6"/>
          <p:cNvSpPr txBox="1"/>
          <p:nvPr>
            <p:custDataLst>
              <p:tags r:id="rId15"/>
            </p:custDataLst>
          </p:nvPr>
        </p:nvSpPr>
        <p:spPr>
          <a:xfrm>
            <a:off x="1947340" y="3234283"/>
            <a:ext cx="2963353" cy="118533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5-30替管撒-11 相杨创作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2" name="图片 1" descr="/data/temp/75b0c505-b230-11ef-b406-fa134a2515f4.jpg75b0c505-b230-11ef-b406-fa134a2515f4"/>
          <p:cNvPicPr>
            <a:picLocks noChangeAspect="1"/>
          </p:cNvPicPr>
          <p:nvPr>
            <p:custDataLst>
              <p:tags r:id="rId16"/>
            </p:custDataLst>
          </p:nvPr>
        </p:nvPicPr>
        <p:blipFill rotWithShape="1">
          <a:blip r:embed="rId17"/>
          <a:srcRect/>
          <a:stretch>
            <a:fillRect/>
          </a:stretch>
        </p:blipFill>
        <p:spPr>
          <a:xfrm>
            <a:off x="6451643" y="2741119"/>
            <a:ext cx="3437486" cy="2290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960" h="7440">
                <a:moveTo>
                  <a:pt x="0" y="0"/>
                </a:moveTo>
                <a:lnTo>
                  <a:pt x="6960" y="0"/>
                </a:lnTo>
                <a:lnTo>
                  <a:pt x="6960" y="7440"/>
                </a:lnTo>
                <a:lnTo>
                  <a:pt x="0" y="744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8"/>
    </p:custDataLst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4" name="图片 3" descr="/data/temp/75b2e96d-b230-11ef-a5c4-4677fe379413.jpg75b2e96d-b230-11ef-a5c4-4677fe379413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457200" y="2044827"/>
            <a:ext cx="6565551" cy="437391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640" h="9840">
                <a:moveTo>
                  <a:pt x="0" y="0"/>
                </a:moveTo>
                <a:lnTo>
                  <a:pt x="8640" y="0"/>
                </a:lnTo>
                <a:lnTo>
                  <a:pt x="8640" y="9840"/>
                </a:lnTo>
                <a:lnTo>
                  <a:pt x="0" y="98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Title 6"/>
          <p:cNvSpPr txBox="1"/>
          <p:nvPr>
            <p:custDataLst>
              <p:tags r:id="rId11"/>
            </p:custDataLst>
          </p:nvPr>
        </p:nvSpPr>
        <p:spPr>
          <a:xfrm>
            <a:off x="7608838" y="3415735"/>
            <a:ext cx="3523901" cy="148373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5-31替管撒-11 相杨创作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12"/>
            </p:custDataLst>
          </p:nvPr>
        </p:nvCxnSpPr>
        <p:spPr>
          <a:xfrm>
            <a:off x="11363867" y="1354582"/>
            <a:ext cx="370933" cy="0"/>
          </a:xfrm>
          <a:prstGeom prst="line">
            <a:avLst/>
          </a:prstGeom>
          <a:ln w="15875">
            <a:solidFill>
              <a:schemeClr val="dk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13"/>
            </p:custDataLst>
          </p:nvPr>
        </p:nvCxnSpPr>
        <p:spPr>
          <a:xfrm>
            <a:off x="11363867" y="1444224"/>
            <a:ext cx="296746" cy="0"/>
          </a:xfrm>
          <a:prstGeom prst="line">
            <a:avLst/>
          </a:prstGeom>
          <a:ln w="15875">
            <a:solidFill>
              <a:schemeClr val="dk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14"/>
            </p:custDataLst>
          </p:nvPr>
        </p:nvCxnSpPr>
        <p:spPr>
          <a:xfrm>
            <a:off x="11363867" y="1533866"/>
            <a:ext cx="222560" cy="0"/>
          </a:xfrm>
          <a:prstGeom prst="line">
            <a:avLst/>
          </a:prstGeom>
          <a:ln w="15875">
            <a:solidFill>
              <a:schemeClr val="dk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5"/>
    </p:custData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综述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1585071" y="1837436"/>
            <a:ext cx="9021857" cy="409752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占景盘是“插花技术上的一大进步，它的发明使写景插花的表现更为容易，正由于使用方便，可以看出类似此类花盘的特点，因此不久也被应用到花瓶上来”。
据说，“占景”的原意是“使景观站立”，以现在的视角看，占景盘的功能逻辑在于两个方面，分别实现了“占”和“景”：一是，把器物的大口缩为小口，小口更方便插入花枝，使之固定站立。二是，一个口变为“细筒殆数十”，可以更方便地组织、布局花枝，达到创作目标。
在张超、钱波等人主编的《中国撒艺》（中国林业出版社）中，这样定义占景撒：“以一个或多个竹筒垂直组合为主体形成的撒。花枝插在竹筒中，类似中国古代占景盘的原理。”
占景撒，顾名思义，名字来源于五代郭江洲的“占景盘”。占景撒是占景盘和撒技法的结合，并融合了二者的优点。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0"/>
    </p:custDataLst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12" name="图片 11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2" name="矩形 4"/>
          <p:cNvSpPr/>
          <p:nvPr>
            <p:custDataLst>
              <p:tags r:id="rId9"/>
            </p:custDataLst>
          </p:nvPr>
        </p:nvSpPr>
        <p:spPr>
          <a:xfrm>
            <a:off x="1193344" y="1939557"/>
            <a:ext cx="9805314" cy="3893286"/>
          </a:xfrm>
          <a:custGeom>
            <a:avLst/>
            <a:gdLst>
              <a:gd name="connsiteX0" fmla="*/ 0 w 9899943"/>
              <a:gd name="connsiteY0" fmla="*/ 0 h 4048220"/>
              <a:gd name="connsiteX1" fmla="*/ 9899943 w 9899943"/>
              <a:gd name="connsiteY1" fmla="*/ 0 h 4048220"/>
              <a:gd name="connsiteX2" fmla="*/ 9899943 w 9899943"/>
              <a:gd name="connsiteY2" fmla="*/ 4048220 h 4048220"/>
              <a:gd name="connsiteX3" fmla="*/ 0 w 9899943"/>
              <a:gd name="connsiteY3" fmla="*/ 4048220 h 4048220"/>
              <a:gd name="connsiteX4" fmla="*/ 0 w 9899943"/>
              <a:gd name="connsiteY4" fmla="*/ 0 h 4048220"/>
              <a:gd name="connsiteX0-1" fmla="*/ 0 w 9899943"/>
              <a:gd name="connsiteY0-2" fmla="*/ 0 h 4048220"/>
              <a:gd name="connsiteX1-3" fmla="*/ 9899943 w 9899943"/>
              <a:gd name="connsiteY1-4" fmla="*/ 0 h 4048220"/>
              <a:gd name="connsiteX2-5" fmla="*/ 9899943 w 9899943"/>
              <a:gd name="connsiteY2-6" fmla="*/ 4048220 h 4048220"/>
              <a:gd name="connsiteX3-7" fmla="*/ 808083 w 9899943"/>
              <a:gd name="connsiteY3-8" fmla="*/ 4043410 h 4048220"/>
              <a:gd name="connsiteX4-9" fmla="*/ 0 w 9899943"/>
              <a:gd name="connsiteY4-10" fmla="*/ 4048220 h 4048220"/>
              <a:gd name="connsiteX5" fmla="*/ 0 w 9899943"/>
              <a:gd name="connsiteY5" fmla="*/ 0 h 4048220"/>
              <a:gd name="connsiteX0-11" fmla="*/ 0 w 9899943"/>
              <a:gd name="connsiteY0-12" fmla="*/ 0 h 4048220"/>
              <a:gd name="connsiteX1-13" fmla="*/ 9899943 w 9899943"/>
              <a:gd name="connsiteY1-14" fmla="*/ 0 h 4048220"/>
              <a:gd name="connsiteX2-15" fmla="*/ 9899943 w 9899943"/>
              <a:gd name="connsiteY2-16" fmla="*/ 4048220 h 4048220"/>
              <a:gd name="connsiteX3-17" fmla="*/ 1730103 w 9899943"/>
              <a:gd name="connsiteY3-18" fmla="*/ 4043410 h 4048220"/>
              <a:gd name="connsiteX4-19" fmla="*/ 808083 w 9899943"/>
              <a:gd name="connsiteY4-20" fmla="*/ 4043410 h 4048220"/>
              <a:gd name="connsiteX5-21" fmla="*/ 0 w 9899943"/>
              <a:gd name="connsiteY5-22" fmla="*/ 4048220 h 4048220"/>
              <a:gd name="connsiteX6" fmla="*/ 0 w 9899943"/>
              <a:gd name="connsiteY6" fmla="*/ 0 h 4048220"/>
              <a:gd name="connsiteX0-23" fmla="*/ 808083 w 9899943"/>
              <a:gd name="connsiteY0-24" fmla="*/ 4043410 h 4134850"/>
              <a:gd name="connsiteX1-25" fmla="*/ 0 w 9899943"/>
              <a:gd name="connsiteY1-26" fmla="*/ 4048220 h 4134850"/>
              <a:gd name="connsiteX2-27" fmla="*/ 0 w 9899943"/>
              <a:gd name="connsiteY2-28" fmla="*/ 0 h 4134850"/>
              <a:gd name="connsiteX3-29" fmla="*/ 9899943 w 9899943"/>
              <a:gd name="connsiteY3-30" fmla="*/ 0 h 4134850"/>
              <a:gd name="connsiteX4-31" fmla="*/ 9899943 w 9899943"/>
              <a:gd name="connsiteY4-32" fmla="*/ 4048220 h 4134850"/>
              <a:gd name="connsiteX5-33" fmla="*/ 1730103 w 9899943"/>
              <a:gd name="connsiteY5-34" fmla="*/ 4043410 h 4134850"/>
              <a:gd name="connsiteX6-35" fmla="*/ 899523 w 9899943"/>
              <a:gd name="connsiteY6-36" fmla="*/ 4134850 h 4134850"/>
              <a:gd name="connsiteX0-37" fmla="*/ 808083 w 9899943"/>
              <a:gd name="connsiteY0-38" fmla="*/ 4043410 h 4048220"/>
              <a:gd name="connsiteX1-39" fmla="*/ 0 w 9899943"/>
              <a:gd name="connsiteY1-40" fmla="*/ 4048220 h 4048220"/>
              <a:gd name="connsiteX2-41" fmla="*/ 0 w 9899943"/>
              <a:gd name="connsiteY2-42" fmla="*/ 0 h 4048220"/>
              <a:gd name="connsiteX3-43" fmla="*/ 9899943 w 9899943"/>
              <a:gd name="connsiteY3-44" fmla="*/ 0 h 4048220"/>
              <a:gd name="connsiteX4-45" fmla="*/ 9899943 w 9899943"/>
              <a:gd name="connsiteY4-46" fmla="*/ 4048220 h 4048220"/>
              <a:gd name="connsiteX5-47" fmla="*/ 1730103 w 9899943"/>
              <a:gd name="connsiteY5-48" fmla="*/ 4043410 h 40482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9899943" h="4048220">
                <a:moveTo>
                  <a:pt x="808083" y="4043410"/>
                </a:moveTo>
                <a:lnTo>
                  <a:pt x="0" y="4048220"/>
                </a:lnTo>
                <a:lnTo>
                  <a:pt x="0" y="0"/>
                </a:lnTo>
                <a:lnTo>
                  <a:pt x="9899943" y="0"/>
                </a:lnTo>
                <a:lnTo>
                  <a:pt x="9899943" y="4048220"/>
                </a:lnTo>
                <a:lnTo>
                  <a:pt x="1730103" y="4043410"/>
                </a:lnTo>
              </a:path>
            </a:pathLst>
          </a:custGeom>
          <a:noFill/>
          <a:ln w="3492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Oval 5"/>
          <p:cNvSpPr/>
          <p:nvPr>
            <p:custDataLst>
              <p:tags r:id="rId10"/>
            </p:custDataLst>
          </p:nvPr>
        </p:nvSpPr>
        <p:spPr>
          <a:xfrm>
            <a:off x="2159486" y="5544438"/>
            <a:ext cx="599009" cy="599009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j-lt"/>
            </a:endParaRPr>
          </a:p>
        </p:txBody>
      </p:sp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2159486" y="5698847"/>
            <a:ext cx="598408" cy="290192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/>
          <a:p>
            <a:pPr algn="ctr"/>
            <a:r>
              <a:rPr lang="en-US" altLang="zh-CN" sz="1400" dirty="0">
                <a:solidFill>
                  <a:schemeClr val="lt1"/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logo</a:t>
            </a:r>
            <a:endParaRPr lang="en-US" altLang="zh-CN" sz="1400" dirty="0">
              <a:solidFill>
                <a:schemeClr val="lt1"/>
              </a:solidFill>
              <a:uFillTx/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衬底"/>
          <p:cNvSpPr/>
          <p:nvPr>
            <p:custDataLst>
              <p:tags r:id="rId12"/>
            </p:custDataLst>
          </p:nvPr>
        </p:nvSpPr>
        <p:spPr>
          <a:xfrm>
            <a:off x="5540593" y="1219217"/>
            <a:ext cx="5154358" cy="533397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chemeClr val="dk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1600" b="1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Title 6"/>
          <p:cNvSpPr txBox="1"/>
          <p:nvPr>
            <p:custDataLst>
              <p:tags r:id="rId13"/>
            </p:custDataLst>
          </p:nvPr>
        </p:nvSpPr>
        <p:spPr>
          <a:xfrm>
            <a:off x="1785131" y="3381519"/>
            <a:ext cx="3256419" cy="100936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5-32替管撒-12 相杨创作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8" name="图片 7" descr="/data/temp/75b3d4ce-b230-11ef-a51b-7a3487d9151f.jpg75b3d4ce-b230-11ef-a51b-7a3487d9151f"/>
          <p:cNvPicPr>
            <a:picLocks noChangeAspect="1"/>
          </p:cNvPicPr>
          <p:nvPr>
            <p:custDataLst>
              <p:tags r:id="rId14"/>
            </p:custDataLst>
          </p:nvPr>
        </p:nvPicPr>
        <p:blipFill rotWithShape="1">
          <a:blip r:embed="rId15"/>
          <a:srcRect/>
          <a:stretch>
            <a:fillRect/>
          </a:stretch>
        </p:blipFill>
        <p:spPr>
          <a:xfrm>
            <a:off x="5828666" y="2361041"/>
            <a:ext cx="4578203" cy="305031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960" h="6960">
                <a:moveTo>
                  <a:pt x="0" y="0"/>
                </a:moveTo>
                <a:lnTo>
                  <a:pt x="6960" y="0"/>
                </a:lnTo>
                <a:lnTo>
                  <a:pt x="6960" y="6960"/>
                </a:lnTo>
                <a:lnTo>
                  <a:pt x="0" y="696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6"/>
    </p:custDataLst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4" name="图片 3" descr="/data/temp/75b45acc-b230-11ef-9877-26210f8e1364.jpg75b45acc-b230-11ef-9877-26210f8e1364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457200" y="2044827"/>
            <a:ext cx="6565551" cy="437391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640" h="9840">
                <a:moveTo>
                  <a:pt x="0" y="0"/>
                </a:moveTo>
                <a:lnTo>
                  <a:pt x="8640" y="0"/>
                </a:lnTo>
                <a:lnTo>
                  <a:pt x="8640" y="9840"/>
                </a:lnTo>
                <a:lnTo>
                  <a:pt x="0" y="98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Title 6"/>
          <p:cNvSpPr txBox="1"/>
          <p:nvPr>
            <p:custDataLst>
              <p:tags r:id="rId11"/>
            </p:custDataLst>
          </p:nvPr>
        </p:nvSpPr>
        <p:spPr>
          <a:xfrm>
            <a:off x="7608838" y="3415735"/>
            <a:ext cx="3523901" cy="148373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5-33替管撒-12 相杨创作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12"/>
            </p:custDataLst>
          </p:nvPr>
        </p:nvCxnSpPr>
        <p:spPr>
          <a:xfrm>
            <a:off x="11363867" y="1354582"/>
            <a:ext cx="370933" cy="0"/>
          </a:xfrm>
          <a:prstGeom prst="line">
            <a:avLst/>
          </a:prstGeom>
          <a:ln w="15875">
            <a:solidFill>
              <a:schemeClr val="dk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13"/>
            </p:custDataLst>
          </p:nvPr>
        </p:nvCxnSpPr>
        <p:spPr>
          <a:xfrm>
            <a:off x="11363867" y="1444224"/>
            <a:ext cx="296746" cy="0"/>
          </a:xfrm>
          <a:prstGeom prst="line">
            <a:avLst/>
          </a:prstGeom>
          <a:ln w="15875">
            <a:solidFill>
              <a:schemeClr val="dk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14"/>
            </p:custDataLst>
          </p:nvPr>
        </p:nvCxnSpPr>
        <p:spPr>
          <a:xfrm>
            <a:off x="11363867" y="1533866"/>
            <a:ext cx="222560" cy="0"/>
          </a:xfrm>
          <a:prstGeom prst="line">
            <a:avLst/>
          </a:prstGeom>
          <a:ln w="15875">
            <a:solidFill>
              <a:schemeClr val="dk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5"/>
    </p:custDataLst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2" name="矩形 10"/>
          <p:cNvSpPr/>
          <p:nvPr>
            <p:custDataLst>
              <p:tags r:id="rId9"/>
            </p:custDataLst>
          </p:nvPr>
        </p:nvSpPr>
        <p:spPr>
          <a:xfrm>
            <a:off x="1354667" y="2108186"/>
            <a:ext cx="9482743" cy="3556028"/>
          </a:xfrm>
          <a:prstGeom prst="rect">
            <a:avLst/>
          </a:prstGeom>
          <a:solidFill>
            <a:schemeClr val="lt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7" name="image 140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rcRect/>
          <a:stretch>
            <a:fillRect/>
          </a:stretch>
        </p:blipFill>
        <p:spPr>
          <a:xfrm>
            <a:off x="1962150" y="2405521"/>
            <a:ext cx="4032109" cy="3169285"/>
          </a:xfrm>
          <a:prstGeom prst="rect">
            <a:avLst/>
          </a:prstGeom>
          <a:ln>
            <a:noFill/>
          </a:ln>
        </p:spPr>
      </p:pic>
      <p:pic>
        <p:nvPicPr>
          <p:cNvPr id="4" name="图片 3" descr="/data/temp/75c11738-b230-11ef-ae11-2eefa28ad669.jpg75c11738-b230-11ef-ae11-2eefa28ad669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/>
          <a:srcRect/>
          <a:stretch>
            <a:fillRect/>
          </a:stretch>
        </p:blipFill>
        <p:spPr>
          <a:xfrm>
            <a:off x="2421475" y="2858911"/>
            <a:ext cx="3081886" cy="205457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240" h="5040">
                <a:moveTo>
                  <a:pt x="0" y="0"/>
                </a:moveTo>
                <a:lnTo>
                  <a:pt x="6240" y="0"/>
                </a:lnTo>
                <a:lnTo>
                  <a:pt x="6240" y="5040"/>
                </a:lnTo>
                <a:lnTo>
                  <a:pt x="0" y="50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4"/>
            </p:custDataLst>
          </p:nvPr>
        </p:nvSpPr>
        <p:spPr>
          <a:xfrm>
            <a:off x="6333106" y="3461949"/>
            <a:ext cx="4030163" cy="84850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5-34替管撒-12插花作品 相杨创作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5"/>
    </p:custDataLst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906167" y="1219205"/>
            <a:ext cx="10379748" cy="72081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5-35替管撒-13 雄婵创作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2" name="图片 1" descr="/data/temp/75b5ee4a-b230-11ef-a355-a69e7ddfdb4f.jpg75b5ee4a-b230-11ef-a355-a69e7ddfdb4f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2850590" y="2228347"/>
            <a:ext cx="6490901" cy="432488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280" h="7200">
                <a:moveTo>
                  <a:pt x="0" y="0"/>
                </a:moveTo>
                <a:lnTo>
                  <a:pt x="17280" y="0"/>
                </a:lnTo>
                <a:lnTo>
                  <a:pt x="17280" y="7200"/>
                </a:lnTo>
                <a:lnTo>
                  <a:pt x="0" y="72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2"/>
    </p:custDataLst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4" name="图片 3" descr="/data/temp/75b3bafd-b230-11ef-9877-26210f8e1364.jpg75b3bafd-b230-11ef-9877-26210f8e1364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3494578" y="1870098"/>
            <a:ext cx="6051559" cy="403220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20" h="7440">
                <a:moveTo>
                  <a:pt x="0" y="0"/>
                </a:moveTo>
                <a:lnTo>
                  <a:pt x="11520" y="0"/>
                </a:lnTo>
                <a:lnTo>
                  <a:pt x="11520" y="7440"/>
                </a:lnTo>
                <a:lnTo>
                  <a:pt x="0" y="74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933724" y="1870098"/>
            <a:ext cx="1170640" cy="169093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5-36替管撒-13 雄婵创作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28" name="图片 2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grpSp>
        <p:nvGrpSpPr>
          <p:cNvPr id="2" name="组合 1"/>
          <p:cNvGrpSpPr/>
          <p:nvPr>
            <p:custDataLst>
              <p:tags r:id="rId9"/>
            </p:custDataLst>
          </p:nvPr>
        </p:nvGrpSpPr>
        <p:grpSpPr>
          <a:xfrm>
            <a:off x="1174309" y="1219293"/>
            <a:ext cx="606291" cy="140457"/>
            <a:chOff x="6096000" y="3052233"/>
            <a:chExt cx="1270015" cy="294217"/>
          </a:xfrm>
        </p:grpSpPr>
        <p:sp>
          <p:nvSpPr>
            <p:cNvPr id="4" name="椭圆 3"/>
            <p:cNvSpPr/>
            <p:nvPr>
              <p:custDataLst>
                <p:tags r:id="rId10"/>
              </p:custDataLst>
            </p:nvPr>
          </p:nvSpPr>
          <p:spPr>
            <a:xfrm>
              <a:off x="6096000" y="3052233"/>
              <a:ext cx="294217" cy="2942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7" name="等腰三角形 6"/>
            <p:cNvSpPr/>
            <p:nvPr>
              <p:custDataLst>
                <p:tags r:id="rId11"/>
              </p:custDataLst>
            </p:nvPr>
          </p:nvSpPr>
          <p:spPr>
            <a:xfrm>
              <a:off x="6422761" y="3067052"/>
              <a:ext cx="306912" cy="26458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12"/>
              </p:custDataLst>
            </p:nvPr>
          </p:nvSpPr>
          <p:spPr>
            <a:xfrm>
              <a:off x="6791855" y="3067050"/>
              <a:ext cx="264584" cy="26458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5" name="椭圆 4"/>
            <p:cNvSpPr/>
            <p:nvPr>
              <p:custDataLst>
                <p:tags r:id="rId13"/>
              </p:custDataLst>
            </p:nvPr>
          </p:nvSpPr>
          <p:spPr>
            <a:xfrm>
              <a:off x="7131065" y="3081868"/>
              <a:ext cx="234950" cy="234948"/>
            </a:xfrm>
            <a:prstGeom prst="ellipse">
              <a:avLst/>
            </a:prstGeom>
            <a:noFill/>
            <a:ln w="28575" cmpd="sng">
              <a:solidFill>
                <a:schemeClr val="dk2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14"/>
            </p:custDataLst>
          </p:nvPr>
        </p:nvGrpSpPr>
        <p:grpSpPr>
          <a:xfrm>
            <a:off x="2348316" y="6486465"/>
            <a:ext cx="7495370" cy="66456"/>
            <a:chOff x="1872871" y="6130929"/>
            <a:chExt cx="8415337" cy="74613"/>
          </a:xfrm>
        </p:grpSpPr>
        <p:cxnSp>
          <p:nvCxnSpPr>
            <p:cNvPr id="12" name="直接连接符 11"/>
            <p:cNvCxnSpPr/>
            <p:nvPr>
              <p:custDataLst>
                <p:tags r:id="rId15"/>
              </p:custDataLst>
            </p:nvPr>
          </p:nvCxnSpPr>
          <p:spPr>
            <a:xfrm>
              <a:off x="1872871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16"/>
              </p:custDataLst>
            </p:nvPr>
          </p:nvCxnSpPr>
          <p:spPr>
            <a:xfrm>
              <a:off x="3976705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17"/>
              </p:custDataLst>
            </p:nvPr>
          </p:nvCxnSpPr>
          <p:spPr>
            <a:xfrm>
              <a:off x="6080539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>
              <p:custDataLst>
                <p:tags r:id="rId18"/>
              </p:custDataLst>
            </p:nvPr>
          </p:nvCxnSpPr>
          <p:spPr>
            <a:xfrm>
              <a:off x="8184373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>
              <p:custDataLst>
                <p:tags r:id="rId19"/>
              </p:custDataLst>
            </p:nvPr>
          </p:nvCxnSpPr>
          <p:spPr>
            <a:xfrm>
              <a:off x="10288208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>
              <p:custDataLst>
                <p:tags r:id="rId20"/>
              </p:custDataLst>
            </p:nvPr>
          </p:nvCxnSpPr>
          <p:spPr>
            <a:xfrm>
              <a:off x="9236290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>
              <p:custDataLst>
                <p:tags r:id="rId21"/>
              </p:custDataLst>
            </p:nvPr>
          </p:nvCxnSpPr>
          <p:spPr>
            <a:xfrm>
              <a:off x="7132456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>
              <p:custDataLst>
                <p:tags r:id="rId22"/>
              </p:custDataLst>
            </p:nvPr>
          </p:nvCxnSpPr>
          <p:spPr>
            <a:xfrm>
              <a:off x="5028622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>
              <p:custDataLst>
                <p:tags r:id="rId23"/>
              </p:custDataLst>
            </p:nvPr>
          </p:nvCxnSpPr>
          <p:spPr>
            <a:xfrm>
              <a:off x="2924788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椭圆 21"/>
          <p:cNvSpPr/>
          <p:nvPr>
            <p:custDataLst>
              <p:tags r:id="rId24"/>
            </p:custDataLst>
          </p:nvPr>
        </p:nvSpPr>
        <p:spPr>
          <a:xfrm>
            <a:off x="11004683" y="3226687"/>
            <a:ext cx="48074" cy="48074"/>
          </a:xfrm>
          <a:prstGeom prst="ellipse">
            <a:avLst/>
          </a:prstGeom>
          <a:solidFill>
            <a:srgbClr val="90726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3" name="椭圆 22"/>
          <p:cNvSpPr/>
          <p:nvPr>
            <p:custDataLst>
              <p:tags r:id="rId25"/>
            </p:custDataLst>
          </p:nvPr>
        </p:nvSpPr>
        <p:spPr>
          <a:xfrm>
            <a:off x="11004683" y="3443305"/>
            <a:ext cx="48074" cy="48074"/>
          </a:xfrm>
          <a:prstGeom prst="ellipse">
            <a:avLst/>
          </a:prstGeom>
          <a:solidFill>
            <a:srgbClr val="90726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4" name="椭圆 23"/>
          <p:cNvSpPr/>
          <p:nvPr>
            <p:custDataLst>
              <p:tags r:id="rId26"/>
            </p:custDataLst>
          </p:nvPr>
        </p:nvSpPr>
        <p:spPr>
          <a:xfrm>
            <a:off x="11004683" y="4714166"/>
            <a:ext cx="48074" cy="48074"/>
          </a:xfrm>
          <a:prstGeom prst="ellipse">
            <a:avLst/>
          </a:prstGeom>
          <a:solidFill>
            <a:srgbClr val="90726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5" name="椭圆 24"/>
          <p:cNvSpPr/>
          <p:nvPr>
            <p:custDataLst>
              <p:tags r:id="rId27"/>
            </p:custDataLst>
          </p:nvPr>
        </p:nvSpPr>
        <p:spPr>
          <a:xfrm>
            <a:off x="11004683" y="4930219"/>
            <a:ext cx="48074" cy="48074"/>
          </a:xfrm>
          <a:prstGeom prst="ellipse">
            <a:avLst/>
          </a:prstGeom>
          <a:solidFill>
            <a:srgbClr val="90726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26" name="组合 25"/>
          <p:cNvGrpSpPr/>
          <p:nvPr>
            <p:custDataLst>
              <p:tags r:id="rId28"/>
            </p:custDataLst>
          </p:nvPr>
        </p:nvGrpSpPr>
        <p:grpSpPr>
          <a:xfrm rot="16200000">
            <a:off x="10687391" y="4016804"/>
            <a:ext cx="682091" cy="162887"/>
            <a:chOff x="8953" y="9433"/>
            <a:chExt cx="1206" cy="288"/>
          </a:xfrm>
        </p:grpSpPr>
        <p:sp>
          <p:nvSpPr>
            <p:cNvPr id="30" name="矩形 29"/>
            <p:cNvSpPr/>
            <p:nvPr>
              <p:custDataLst>
                <p:tags r:id="rId29"/>
              </p:custDataLst>
            </p:nvPr>
          </p:nvSpPr>
          <p:spPr>
            <a:xfrm rot="2700000">
              <a:off x="8953" y="9481"/>
              <a:ext cx="194" cy="1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1" name="矩形 30"/>
            <p:cNvSpPr/>
            <p:nvPr>
              <p:custDataLst>
                <p:tags r:id="rId30"/>
              </p:custDataLst>
            </p:nvPr>
          </p:nvSpPr>
          <p:spPr>
            <a:xfrm rot="2700000">
              <a:off x="9965" y="9480"/>
              <a:ext cx="194" cy="1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2" name="矩形 31"/>
            <p:cNvSpPr/>
            <p:nvPr>
              <p:custDataLst>
                <p:tags r:id="rId31"/>
              </p:custDataLst>
            </p:nvPr>
          </p:nvSpPr>
          <p:spPr>
            <a:xfrm rot="2700000">
              <a:off x="9404" y="9433"/>
              <a:ext cx="289" cy="28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cxnSp>
        <p:nvCxnSpPr>
          <p:cNvPr id="33" name="直接连接符 32"/>
          <p:cNvCxnSpPr/>
          <p:nvPr>
            <p:custDataLst>
              <p:tags r:id="rId32"/>
            </p:custDataLst>
          </p:nvPr>
        </p:nvCxnSpPr>
        <p:spPr>
          <a:xfrm>
            <a:off x="666417" y="1574385"/>
            <a:ext cx="10859167" cy="0"/>
          </a:xfrm>
          <a:prstGeom prst="line">
            <a:avLst/>
          </a:prstGeom>
          <a:ln>
            <a:solidFill>
              <a:schemeClr val="lt1">
                <a:lumMod val="75000"/>
                <a:alpha val="9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6"/>
          <p:cNvSpPr txBox="1"/>
          <p:nvPr>
            <p:custDataLst>
              <p:tags r:id="rId33"/>
            </p:custDataLst>
          </p:nvPr>
        </p:nvSpPr>
        <p:spPr>
          <a:xfrm>
            <a:off x="2295292" y="2247427"/>
            <a:ext cx="7465677" cy="42216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5-37替管撒-14 薛莹创作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10" name="图片 9" descr="/data/temp/75b249a8-b230-11ef-95dd-c2d6ce42b63f.jpg75b249a8-b230-11ef-95dd-c2d6ce42b63f"/>
          <p:cNvPicPr>
            <a:picLocks noChangeAspect="1"/>
          </p:cNvPicPr>
          <p:nvPr>
            <p:custDataLst>
              <p:tags r:id="rId34"/>
            </p:custDataLst>
          </p:nvPr>
        </p:nvPicPr>
        <p:blipFill rotWithShape="1">
          <a:blip r:embed="rId35"/>
          <a:srcRect/>
          <a:stretch>
            <a:fillRect/>
          </a:stretch>
        </p:blipFill>
        <p:spPr>
          <a:xfrm>
            <a:off x="2295305" y="2941086"/>
            <a:ext cx="4459045" cy="297133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200" h="4800">
                <a:moveTo>
                  <a:pt x="0" y="0"/>
                </a:moveTo>
                <a:lnTo>
                  <a:pt x="13200" y="0"/>
                </a:lnTo>
                <a:lnTo>
                  <a:pt x="13200" y="4800"/>
                </a:lnTo>
                <a:lnTo>
                  <a:pt x="0" y="48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36"/>
    </p:custDataLst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9"/>
            </p:custDataLst>
          </p:nvPr>
        </p:nvSpPr>
        <p:spPr>
          <a:xfrm>
            <a:off x="766801" y="1218909"/>
            <a:ext cx="10658398" cy="5334225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127000" dist="38100" dir="5400000" algn="t" rotWithShape="0">
              <a:schemeClr val="dk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6" name="图形 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 rot="10800000">
            <a:off x="9867967" y="1830612"/>
            <a:ext cx="822185" cy="705924"/>
          </a:xfrm>
          <a:prstGeom prst="rect">
            <a:avLst/>
          </a:prstGeom>
        </p:spPr>
      </p:pic>
      <p:pic>
        <p:nvPicPr>
          <p:cNvPr id="2" name="图片 1" descr="/data/temp/75b1b8e5-b230-11ef-a5c4-4677fe379413.jpg75b1b8e5-b230-11ef-a5c4-4677fe379413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/>
          <a:srcRect/>
          <a:stretch>
            <a:fillRect/>
          </a:stretch>
        </p:blipFill>
        <p:spPr>
          <a:xfrm>
            <a:off x="1054866" y="2038684"/>
            <a:ext cx="5545283" cy="369503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20" h="7920">
                <a:moveTo>
                  <a:pt x="0" y="0"/>
                </a:moveTo>
                <a:lnTo>
                  <a:pt x="7920" y="0"/>
                </a:lnTo>
                <a:lnTo>
                  <a:pt x="7920" y="7920"/>
                </a:lnTo>
                <a:lnTo>
                  <a:pt x="0" y="79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4"/>
            </p:custDataLst>
          </p:nvPr>
        </p:nvSpPr>
        <p:spPr>
          <a:xfrm>
            <a:off x="7380289" y="3238075"/>
            <a:ext cx="3324748" cy="158436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5-38替管撒-14 薛莹创作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5"/>
    </p:custDataLst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2" name="矩形 10"/>
          <p:cNvSpPr/>
          <p:nvPr>
            <p:custDataLst>
              <p:tags r:id="rId9"/>
            </p:custDataLst>
          </p:nvPr>
        </p:nvSpPr>
        <p:spPr>
          <a:xfrm>
            <a:off x="1354667" y="2108186"/>
            <a:ext cx="9482743" cy="3556028"/>
          </a:xfrm>
          <a:prstGeom prst="rect">
            <a:avLst/>
          </a:prstGeom>
          <a:solidFill>
            <a:schemeClr val="lt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7" name="image 140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rcRect/>
          <a:stretch>
            <a:fillRect/>
          </a:stretch>
        </p:blipFill>
        <p:spPr>
          <a:xfrm>
            <a:off x="1962150" y="2405521"/>
            <a:ext cx="4032109" cy="3169285"/>
          </a:xfrm>
          <a:prstGeom prst="rect">
            <a:avLst/>
          </a:prstGeom>
          <a:ln>
            <a:noFill/>
          </a:ln>
        </p:spPr>
      </p:pic>
      <p:pic>
        <p:nvPicPr>
          <p:cNvPr id="4" name="图片 3" descr="/data/temp/75e45c4a-b230-11ef-8c0c-7a0a5c65565a.jpg75e45c4a-b230-11ef-8c0c-7a0a5c65565a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/>
          <a:srcRect/>
          <a:stretch>
            <a:fillRect/>
          </a:stretch>
        </p:blipFill>
        <p:spPr>
          <a:xfrm>
            <a:off x="2421475" y="2859673"/>
            <a:ext cx="3081886" cy="205309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240" h="5040">
                <a:moveTo>
                  <a:pt x="0" y="0"/>
                </a:moveTo>
                <a:lnTo>
                  <a:pt x="6240" y="0"/>
                </a:lnTo>
                <a:lnTo>
                  <a:pt x="6240" y="5040"/>
                </a:lnTo>
                <a:lnTo>
                  <a:pt x="0" y="50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4"/>
            </p:custDataLst>
          </p:nvPr>
        </p:nvSpPr>
        <p:spPr>
          <a:xfrm>
            <a:off x="6333106" y="3589885"/>
            <a:ext cx="4030163" cy="59266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5-39替管撒-15 薛莹创作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5"/>
    </p:custDataLst>
  </p:cSld>
  <p:clrMapOvr>
    <a:masterClrMapping/>
  </p:clrMapOvr>
  <p:transition spd="med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7" name="矩形 16"/>
          <p:cNvSpPr/>
          <p:nvPr>
            <p:custDataLst>
              <p:tags r:id="rId9"/>
            </p:custDataLst>
          </p:nvPr>
        </p:nvSpPr>
        <p:spPr>
          <a:xfrm>
            <a:off x="1769780" y="1456267"/>
            <a:ext cx="2489694" cy="4741333"/>
          </a:xfrm>
          <a:prstGeom prst="rect">
            <a:avLst/>
          </a:prstGeom>
          <a:noFill/>
          <a:ln w="19050"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>
            <p:custDataLst>
              <p:tags r:id="rId10"/>
            </p:custDataLst>
          </p:nvPr>
        </p:nvSpPr>
        <p:spPr>
          <a:xfrm>
            <a:off x="4259474" y="1456267"/>
            <a:ext cx="6400306" cy="4741333"/>
          </a:xfrm>
          <a:prstGeom prst="rect">
            <a:avLst/>
          </a:prstGeom>
          <a:noFill/>
          <a:ln w="19050">
            <a:solidFill>
              <a:schemeClr val="dk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9" name="任意多边形: 形状 6"/>
          <p:cNvSpPr>
            <a:spLocks noChangeAspect="1"/>
          </p:cNvSpPr>
          <p:nvPr>
            <p:custDataLst>
              <p:tags r:id="rId11"/>
            </p:custDataLst>
          </p:nvPr>
        </p:nvSpPr>
        <p:spPr>
          <a:xfrm rot="10800000">
            <a:off x="2537161" y="4867650"/>
            <a:ext cx="354888" cy="720584"/>
          </a:xfrm>
          <a:custGeom>
            <a:avLst/>
            <a:gdLst>
              <a:gd name="connsiteX0" fmla="*/ 0 w 311295"/>
              <a:gd name="connsiteY0" fmla="*/ 0 h 631688"/>
              <a:gd name="connsiteX1" fmla="*/ 311295 w 311295"/>
              <a:gd name="connsiteY1" fmla="*/ 0 h 631688"/>
              <a:gd name="connsiteX2" fmla="*/ 311295 w 311295"/>
              <a:gd name="connsiteY2" fmla="*/ 278573 h 631688"/>
              <a:gd name="connsiteX3" fmla="*/ 92015 w 311295"/>
              <a:gd name="connsiteY3" fmla="*/ 631688 h 631688"/>
              <a:gd name="connsiteX4" fmla="*/ 80962 w 311295"/>
              <a:gd name="connsiteY4" fmla="*/ 613739 h 631688"/>
              <a:gd name="connsiteX5" fmla="*/ 33054 w 311295"/>
              <a:gd name="connsiteY5" fmla="*/ 568483 h 631688"/>
              <a:gd name="connsiteX6" fmla="*/ 20355 w 311295"/>
              <a:gd name="connsiteY6" fmla="*/ 561364 h 631688"/>
              <a:gd name="connsiteX7" fmla="*/ 150652 w 311295"/>
              <a:gd name="connsiteY7" fmla="*/ 311295 h 631688"/>
              <a:gd name="connsiteX8" fmla="*/ 0 w 311295"/>
              <a:gd name="connsiteY8" fmla="*/ 311295 h 631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1295" h="631688">
                <a:moveTo>
                  <a:pt x="0" y="0"/>
                </a:moveTo>
                <a:lnTo>
                  <a:pt x="311295" y="0"/>
                </a:lnTo>
                <a:lnTo>
                  <a:pt x="311295" y="278573"/>
                </a:lnTo>
                <a:cubicBezTo>
                  <a:pt x="300365" y="511936"/>
                  <a:pt x="92393" y="629207"/>
                  <a:pt x="92015" y="631688"/>
                </a:cubicBezTo>
                <a:lnTo>
                  <a:pt x="80962" y="613739"/>
                </a:lnTo>
                <a:cubicBezTo>
                  <a:pt x="67726" y="597568"/>
                  <a:pt x="51617" y="582153"/>
                  <a:pt x="33054" y="568483"/>
                </a:cubicBezTo>
                <a:lnTo>
                  <a:pt x="20355" y="561364"/>
                </a:lnTo>
                <a:cubicBezTo>
                  <a:pt x="21645" y="561467"/>
                  <a:pt x="135315" y="475631"/>
                  <a:pt x="150652" y="311295"/>
                </a:cubicBezTo>
                <a:lnTo>
                  <a:pt x="0" y="311295"/>
                </a:lnTo>
                <a:close/>
              </a:path>
            </a:pathLst>
          </a:custGeom>
          <a:solidFill>
            <a:schemeClr val="lt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0" name="任意多边形: 形状 7"/>
          <p:cNvSpPr>
            <a:spLocks noChangeAspect="1"/>
          </p:cNvSpPr>
          <p:nvPr>
            <p:custDataLst>
              <p:tags r:id="rId12"/>
            </p:custDataLst>
          </p:nvPr>
        </p:nvSpPr>
        <p:spPr>
          <a:xfrm rot="10800000">
            <a:off x="2066761" y="4867650"/>
            <a:ext cx="354888" cy="720584"/>
          </a:xfrm>
          <a:custGeom>
            <a:avLst/>
            <a:gdLst>
              <a:gd name="connsiteX0" fmla="*/ 0 w 311295"/>
              <a:gd name="connsiteY0" fmla="*/ 0 h 631688"/>
              <a:gd name="connsiteX1" fmla="*/ 311295 w 311295"/>
              <a:gd name="connsiteY1" fmla="*/ 0 h 631688"/>
              <a:gd name="connsiteX2" fmla="*/ 311295 w 311295"/>
              <a:gd name="connsiteY2" fmla="*/ 278573 h 631688"/>
              <a:gd name="connsiteX3" fmla="*/ 92015 w 311295"/>
              <a:gd name="connsiteY3" fmla="*/ 631688 h 631688"/>
              <a:gd name="connsiteX4" fmla="*/ 80961 w 311295"/>
              <a:gd name="connsiteY4" fmla="*/ 613739 h 631688"/>
              <a:gd name="connsiteX5" fmla="*/ 33054 w 311295"/>
              <a:gd name="connsiteY5" fmla="*/ 568483 h 631688"/>
              <a:gd name="connsiteX6" fmla="*/ 20355 w 311295"/>
              <a:gd name="connsiteY6" fmla="*/ 561364 h 631688"/>
              <a:gd name="connsiteX7" fmla="*/ 150652 w 311295"/>
              <a:gd name="connsiteY7" fmla="*/ 311295 h 631688"/>
              <a:gd name="connsiteX8" fmla="*/ 0 w 311295"/>
              <a:gd name="connsiteY8" fmla="*/ 311295 h 631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1295" h="631688">
                <a:moveTo>
                  <a:pt x="0" y="0"/>
                </a:moveTo>
                <a:lnTo>
                  <a:pt x="311295" y="0"/>
                </a:lnTo>
                <a:lnTo>
                  <a:pt x="311295" y="278573"/>
                </a:lnTo>
                <a:cubicBezTo>
                  <a:pt x="300365" y="511936"/>
                  <a:pt x="92393" y="629207"/>
                  <a:pt x="92015" y="631688"/>
                </a:cubicBezTo>
                <a:lnTo>
                  <a:pt x="80961" y="613739"/>
                </a:lnTo>
                <a:cubicBezTo>
                  <a:pt x="67726" y="597568"/>
                  <a:pt x="51617" y="582153"/>
                  <a:pt x="33054" y="568483"/>
                </a:cubicBezTo>
                <a:lnTo>
                  <a:pt x="20355" y="561364"/>
                </a:lnTo>
                <a:cubicBezTo>
                  <a:pt x="21645" y="561467"/>
                  <a:pt x="135315" y="475631"/>
                  <a:pt x="150652" y="311295"/>
                </a:cubicBezTo>
                <a:lnTo>
                  <a:pt x="0" y="311295"/>
                </a:lnTo>
                <a:close/>
              </a:path>
            </a:pathLst>
          </a:custGeom>
          <a:solidFill>
            <a:schemeClr val="l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1" name="Title 6"/>
          <p:cNvSpPr txBox="1"/>
          <p:nvPr>
            <p:custDataLst>
              <p:tags r:id="rId13"/>
            </p:custDataLst>
          </p:nvPr>
        </p:nvSpPr>
        <p:spPr>
          <a:xfrm>
            <a:off x="2006847" y="2167467"/>
            <a:ext cx="2015067" cy="10668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5-40替管撒-15 薛莹创作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4" name="图片 3" descr="/data/temp/75f1bc4a-b230-11ef-9144-b69abd4612bd.jpg75f1bc4a-b230-11ef-9144-b69abd4612bd"/>
          <p:cNvPicPr>
            <a:picLocks noChangeAspect="1"/>
          </p:cNvPicPr>
          <p:nvPr>
            <p:custDataLst>
              <p:tags r:id="rId14"/>
            </p:custDataLst>
          </p:nvPr>
        </p:nvPicPr>
        <p:blipFill rotWithShape="1">
          <a:blip r:embed="rId15"/>
          <a:srcRect/>
          <a:stretch>
            <a:fillRect/>
          </a:stretch>
        </p:blipFill>
        <p:spPr>
          <a:xfrm>
            <a:off x="4614580" y="1931397"/>
            <a:ext cx="5689600" cy="379109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20" h="6720">
                <a:moveTo>
                  <a:pt x="0" y="0"/>
                </a:moveTo>
                <a:lnTo>
                  <a:pt x="11520" y="0"/>
                </a:lnTo>
                <a:lnTo>
                  <a:pt x="11520" y="6720"/>
                </a:lnTo>
                <a:lnTo>
                  <a:pt x="0" y="672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6"/>
    </p:custDataLst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22" name="图形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591733" y="1693333"/>
            <a:ext cx="177800" cy="345228"/>
          </a:xfrm>
          <a:prstGeom prst="rect">
            <a:avLst/>
          </a:prstGeom>
        </p:spPr>
      </p:pic>
      <p:pic>
        <p:nvPicPr>
          <p:cNvPr id="23" name="图形 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827318" y="1693333"/>
            <a:ext cx="177800" cy="345228"/>
          </a:xfrm>
          <a:prstGeom prst="rect">
            <a:avLst/>
          </a:prstGeom>
        </p:spPr>
      </p:pic>
      <p:pic>
        <p:nvPicPr>
          <p:cNvPr id="25" name="图形 3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0800000">
            <a:off x="5146252" y="5722973"/>
            <a:ext cx="177800" cy="345228"/>
          </a:xfrm>
          <a:prstGeom prst="rect">
            <a:avLst/>
          </a:prstGeom>
        </p:spPr>
      </p:pic>
      <p:pic>
        <p:nvPicPr>
          <p:cNvPr id="26" name="图形 4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0800000">
            <a:off x="4910667" y="5722973"/>
            <a:ext cx="177800" cy="345228"/>
          </a:xfrm>
          <a:prstGeom prst="rect">
            <a:avLst/>
          </a:prstGeom>
        </p:spPr>
      </p:pic>
      <p:sp>
        <p:nvSpPr>
          <p:cNvPr id="11" name="Title 6"/>
          <p:cNvSpPr txBox="1"/>
          <p:nvPr>
            <p:custDataLst>
              <p:tags r:id="rId15"/>
            </p:custDataLst>
          </p:nvPr>
        </p:nvSpPr>
        <p:spPr>
          <a:xfrm>
            <a:off x="1947340" y="3234283"/>
            <a:ext cx="2963353" cy="118533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5-41替管撒-15插花作品 薛莹创作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2" name="图片 1" descr="/data/temp/75f6145d-b230-11ef-b868-c2685a791e3d.jpg75f6145d-b230-11ef-b868-c2685a791e3d"/>
          <p:cNvPicPr>
            <a:picLocks noChangeAspect="1"/>
          </p:cNvPicPr>
          <p:nvPr>
            <p:custDataLst>
              <p:tags r:id="rId16"/>
            </p:custDataLst>
          </p:nvPr>
        </p:nvPicPr>
        <p:blipFill rotWithShape="1">
          <a:blip r:embed="rId17"/>
          <a:srcRect/>
          <a:stretch>
            <a:fillRect/>
          </a:stretch>
        </p:blipFill>
        <p:spPr>
          <a:xfrm>
            <a:off x="6451643" y="2740395"/>
            <a:ext cx="3437486" cy="2291644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960" h="7440">
                <a:moveTo>
                  <a:pt x="0" y="0"/>
                </a:moveTo>
                <a:lnTo>
                  <a:pt x="6960" y="0"/>
                </a:lnTo>
                <a:lnTo>
                  <a:pt x="6960" y="7440"/>
                </a:lnTo>
                <a:lnTo>
                  <a:pt x="0" y="744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8"/>
    </p:custData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综述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2213427" y="1837436"/>
            <a:ext cx="7765145" cy="409752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占景盘的原意是让景物在盘中站立。占景撒的目的与之相同，但做了积极改进。我们以最常用的竹材占景撒为例来做阐述。
首先，占景撒的制作材料为天然竹筒（或为其它适用的筒状植物材料）和竹条（或为其它适用的枝条）。竹筒替代占景盘的铜管，一方面使作品更具自然美，另一方面可以在数量、高度和定位上，自由发挥，拓展效用。
其次，占景撒极为稳固。占景撒在构造上主要分为两部分：盛载花枝的竹筒，和绑定竹筒的竹条。三根以上的竹条，弯曲产生回弹力，从多个方位牵拉竹筒，强大的内力使整个撒结构与容器紧密结合。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0"/>
    </p:custDataLst>
  </p:cSld>
  <p:clrMapOvr>
    <a:masterClrMapping/>
  </p:clrMapOvr>
  <p:transition spd="med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28" name="图片 2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grpSp>
        <p:nvGrpSpPr>
          <p:cNvPr id="2" name="组合 1"/>
          <p:cNvGrpSpPr/>
          <p:nvPr>
            <p:custDataLst>
              <p:tags r:id="rId9"/>
            </p:custDataLst>
          </p:nvPr>
        </p:nvGrpSpPr>
        <p:grpSpPr>
          <a:xfrm>
            <a:off x="1174309" y="1219293"/>
            <a:ext cx="606291" cy="140457"/>
            <a:chOff x="6096000" y="3052233"/>
            <a:chExt cx="1270015" cy="294217"/>
          </a:xfrm>
        </p:grpSpPr>
        <p:sp>
          <p:nvSpPr>
            <p:cNvPr id="4" name="椭圆 3"/>
            <p:cNvSpPr/>
            <p:nvPr>
              <p:custDataLst>
                <p:tags r:id="rId10"/>
              </p:custDataLst>
            </p:nvPr>
          </p:nvSpPr>
          <p:spPr>
            <a:xfrm>
              <a:off x="6096000" y="3052233"/>
              <a:ext cx="294217" cy="2942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7" name="等腰三角形 6"/>
            <p:cNvSpPr/>
            <p:nvPr>
              <p:custDataLst>
                <p:tags r:id="rId11"/>
              </p:custDataLst>
            </p:nvPr>
          </p:nvSpPr>
          <p:spPr>
            <a:xfrm>
              <a:off x="6422761" y="3067052"/>
              <a:ext cx="306912" cy="26458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12"/>
              </p:custDataLst>
            </p:nvPr>
          </p:nvSpPr>
          <p:spPr>
            <a:xfrm>
              <a:off x="6791855" y="3067050"/>
              <a:ext cx="264584" cy="26458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5" name="椭圆 4"/>
            <p:cNvSpPr/>
            <p:nvPr>
              <p:custDataLst>
                <p:tags r:id="rId13"/>
              </p:custDataLst>
            </p:nvPr>
          </p:nvSpPr>
          <p:spPr>
            <a:xfrm>
              <a:off x="7131065" y="3081868"/>
              <a:ext cx="234950" cy="234948"/>
            </a:xfrm>
            <a:prstGeom prst="ellipse">
              <a:avLst/>
            </a:prstGeom>
            <a:noFill/>
            <a:ln w="28575" cmpd="sng">
              <a:solidFill>
                <a:schemeClr val="dk2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14"/>
            </p:custDataLst>
          </p:nvPr>
        </p:nvGrpSpPr>
        <p:grpSpPr>
          <a:xfrm>
            <a:off x="2348316" y="6486465"/>
            <a:ext cx="7495370" cy="66456"/>
            <a:chOff x="1872871" y="6130929"/>
            <a:chExt cx="8415337" cy="74613"/>
          </a:xfrm>
        </p:grpSpPr>
        <p:cxnSp>
          <p:nvCxnSpPr>
            <p:cNvPr id="12" name="直接连接符 11"/>
            <p:cNvCxnSpPr/>
            <p:nvPr>
              <p:custDataLst>
                <p:tags r:id="rId15"/>
              </p:custDataLst>
            </p:nvPr>
          </p:nvCxnSpPr>
          <p:spPr>
            <a:xfrm>
              <a:off x="1872871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16"/>
              </p:custDataLst>
            </p:nvPr>
          </p:nvCxnSpPr>
          <p:spPr>
            <a:xfrm>
              <a:off x="3976705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17"/>
              </p:custDataLst>
            </p:nvPr>
          </p:nvCxnSpPr>
          <p:spPr>
            <a:xfrm>
              <a:off x="6080539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>
              <p:custDataLst>
                <p:tags r:id="rId18"/>
              </p:custDataLst>
            </p:nvPr>
          </p:nvCxnSpPr>
          <p:spPr>
            <a:xfrm>
              <a:off x="8184373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>
              <p:custDataLst>
                <p:tags r:id="rId19"/>
              </p:custDataLst>
            </p:nvPr>
          </p:nvCxnSpPr>
          <p:spPr>
            <a:xfrm>
              <a:off x="10288208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>
              <p:custDataLst>
                <p:tags r:id="rId20"/>
              </p:custDataLst>
            </p:nvPr>
          </p:nvCxnSpPr>
          <p:spPr>
            <a:xfrm>
              <a:off x="9236290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>
              <p:custDataLst>
                <p:tags r:id="rId21"/>
              </p:custDataLst>
            </p:nvPr>
          </p:nvCxnSpPr>
          <p:spPr>
            <a:xfrm>
              <a:off x="7132456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>
              <p:custDataLst>
                <p:tags r:id="rId22"/>
              </p:custDataLst>
            </p:nvPr>
          </p:nvCxnSpPr>
          <p:spPr>
            <a:xfrm>
              <a:off x="5028622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>
              <p:custDataLst>
                <p:tags r:id="rId23"/>
              </p:custDataLst>
            </p:nvPr>
          </p:nvCxnSpPr>
          <p:spPr>
            <a:xfrm>
              <a:off x="2924788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椭圆 21"/>
          <p:cNvSpPr/>
          <p:nvPr>
            <p:custDataLst>
              <p:tags r:id="rId24"/>
            </p:custDataLst>
          </p:nvPr>
        </p:nvSpPr>
        <p:spPr>
          <a:xfrm>
            <a:off x="11004683" y="3226687"/>
            <a:ext cx="48074" cy="48074"/>
          </a:xfrm>
          <a:prstGeom prst="ellipse">
            <a:avLst/>
          </a:prstGeom>
          <a:solidFill>
            <a:srgbClr val="90726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3" name="椭圆 22"/>
          <p:cNvSpPr/>
          <p:nvPr>
            <p:custDataLst>
              <p:tags r:id="rId25"/>
            </p:custDataLst>
          </p:nvPr>
        </p:nvSpPr>
        <p:spPr>
          <a:xfrm>
            <a:off x="11004683" y="3443305"/>
            <a:ext cx="48074" cy="48074"/>
          </a:xfrm>
          <a:prstGeom prst="ellipse">
            <a:avLst/>
          </a:prstGeom>
          <a:solidFill>
            <a:srgbClr val="90726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4" name="椭圆 23"/>
          <p:cNvSpPr/>
          <p:nvPr>
            <p:custDataLst>
              <p:tags r:id="rId26"/>
            </p:custDataLst>
          </p:nvPr>
        </p:nvSpPr>
        <p:spPr>
          <a:xfrm>
            <a:off x="11004683" y="4714166"/>
            <a:ext cx="48074" cy="48074"/>
          </a:xfrm>
          <a:prstGeom prst="ellipse">
            <a:avLst/>
          </a:prstGeom>
          <a:solidFill>
            <a:srgbClr val="90726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5" name="椭圆 24"/>
          <p:cNvSpPr/>
          <p:nvPr>
            <p:custDataLst>
              <p:tags r:id="rId27"/>
            </p:custDataLst>
          </p:nvPr>
        </p:nvSpPr>
        <p:spPr>
          <a:xfrm>
            <a:off x="11004683" y="4930219"/>
            <a:ext cx="48074" cy="48074"/>
          </a:xfrm>
          <a:prstGeom prst="ellipse">
            <a:avLst/>
          </a:prstGeom>
          <a:solidFill>
            <a:srgbClr val="90726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26" name="组合 25"/>
          <p:cNvGrpSpPr/>
          <p:nvPr>
            <p:custDataLst>
              <p:tags r:id="rId28"/>
            </p:custDataLst>
          </p:nvPr>
        </p:nvGrpSpPr>
        <p:grpSpPr>
          <a:xfrm rot="16200000">
            <a:off x="10687391" y="4016804"/>
            <a:ext cx="682091" cy="162887"/>
            <a:chOff x="8953" y="9433"/>
            <a:chExt cx="1206" cy="288"/>
          </a:xfrm>
        </p:grpSpPr>
        <p:sp>
          <p:nvSpPr>
            <p:cNvPr id="30" name="矩形 29"/>
            <p:cNvSpPr/>
            <p:nvPr>
              <p:custDataLst>
                <p:tags r:id="rId29"/>
              </p:custDataLst>
            </p:nvPr>
          </p:nvSpPr>
          <p:spPr>
            <a:xfrm rot="2700000">
              <a:off x="8953" y="9481"/>
              <a:ext cx="194" cy="1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1" name="矩形 30"/>
            <p:cNvSpPr/>
            <p:nvPr>
              <p:custDataLst>
                <p:tags r:id="rId30"/>
              </p:custDataLst>
            </p:nvPr>
          </p:nvSpPr>
          <p:spPr>
            <a:xfrm rot="2700000">
              <a:off x="9965" y="9480"/>
              <a:ext cx="194" cy="1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2" name="矩形 31"/>
            <p:cNvSpPr/>
            <p:nvPr>
              <p:custDataLst>
                <p:tags r:id="rId31"/>
              </p:custDataLst>
            </p:nvPr>
          </p:nvSpPr>
          <p:spPr>
            <a:xfrm rot="2700000">
              <a:off x="9404" y="9433"/>
              <a:ext cx="289" cy="28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cxnSp>
        <p:nvCxnSpPr>
          <p:cNvPr id="33" name="直接连接符 32"/>
          <p:cNvCxnSpPr/>
          <p:nvPr>
            <p:custDataLst>
              <p:tags r:id="rId32"/>
            </p:custDataLst>
          </p:nvPr>
        </p:nvCxnSpPr>
        <p:spPr>
          <a:xfrm>
            <a:off x="666417" y="1574385"/>
            <a:ext cx="10859167" cy="0"/>
          </a:xfrm>
          <a:prstGeom prst="line">
            <a:avLst/>
          </a:prstGeom>
          <a:ln>
            <a:solidFill>
              <a:schemeClr val="lt1">
                <a:lumMod val="75000"/>
                <a:alpha val="9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6"/>
          <p:cNvSpPr txBox="1"/>
          <p:nvPr>
            <p:custDataLst>
              <p:tags r:id="rId33"/>
            </p:custDataLst>
          </p:nvPr>
        </p:nvSpPr>
        <p:spPr>
          <a:xfrm>
            <a:off x="2295292" y="2247427"/>
            <a:ext cx="7465677" cy="42216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5-42替管撒-16 薛莹创作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10" name="图片 9" descr="/data/temp/75f6d8f5-b230-11ef-a5c4-4677fe379413.jpg75f6d8f5-b230-11ef-a5c4-4677fe379413"/>
          <p:cNvPicPr>
            <a:picLocks noChangeAspect="1"/>
          </p:cNvPicPr>
          <p:nvPr>
            <p:custDataLst>
              <p:tags r:id="rId34"/>
            </p:custDataLst>
          </p:nvPr>
        </p:nvPicPr>
        <p:blipFill rotWithShape="1">
          <a:blip r:embed="rId35"/>
          <a:srcRect/>
          <a:stretch>
            <a:fillRect/>
          </a:stretch>
        </p:blipFill>
        <p:spPr>
          <a:xfrm>
            <a:off x="2295305" y="2941086"/>
            <a:ext cx="4459045" cy="297133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200" h="4800">
                <a:moveTo>
                  <a:pt x="0" y="0"/>
                </a:moveTo>
                <a:lnTo>
                  <a:pt x="13200" y="0"/>
                </a:lnTo>
                <a:lnTo>
                  <a:pt x="13200" y="4800"/>
                </a:lnTo>
                <a:lnTo>
                  <a:pt x="0" y="48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36"/>
    </p:custDataLst>
  </p:cSld>
  <p:clrMapOvr>
    <a:masterClrMapping/>
  </p:clrMapOvr>
  <p:transition spd="med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7526835" y="2399866"/>
            <a:ext cx="3251799" cy="297266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5-43替管撒-16插花作品 薛莹创作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2" name="图片 1" descr="/data/temp/75f968c2-b230-11ef-a355-a69e7ddfdb4f.jpg75f968c2-b230-11ef-a355-a69e7ddfdb4f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2651841" y="1740026"/>
            <a:ext cx="3246358" cy="429234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600" h="5520">
                <a:moveTo>
                  <a:pt x="0" y="0"/>
                </a:moveTo>
                <a:lnTo>
                  <a:pt x="9600" y="0"/>
                </a:lnTo>
                <a:lnTo>
                  <a:pt x="9600" y="5520"/>
                </a:lnTo>
                <a:lnTo>
                  <a:pt x="0" y="55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" name="bj"/>
          <p:cNvSpPr/>
          <p:nvPr>
            <p:custDataLst>
              <p:tags r:id="rId12"/>
            </p:custDataLst>
          </p:nvPr>
        </p:nvSpPr>
        <p:spPr>
          <a:xfrm>
            <a:off x="1412898" y="1479882"/>
            <a:ext cx="5723129" cy="4812610"/>
          </a:xfrm>
          <a:prstGeom prst="rect">
            <a:avLst/>
          </a:prstGeom>
          <a:noFill/>
          <a:ln w="127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3"/>
    </p:custDataLst>
  </p:cSld>
  <p:clrMapOvr>
    <a:masterClrMapping/>
  </p:clrMapOvr>
  <p:transition spd="med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9"/>
            </p:custDataLst>
          </p:nvPr>
        </p:nvSpPr>
        <p:spPr>
          <a:xfrm>
            <a:off x="766801" y="1218909"/>
            <a:ext cx="10658398" cy="5334225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127000" dist="38100" dir="5400000" algn="t" rotWithShape="0">
              <a:schemeClr val="dk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6" name="图形 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 rot="10800000">
            <a:off x="9867967" y="1830612"/>
            <a:ext cx="822185" cy="705924"/>
          </a:xfrm>
          <a:prstGeom prst="rect">
            <a:avLst/>
          </a:prstGeom>
        </p:spPr>
      </p:pic>
      <p:pic>
        <p:nvPicPr>
          <p:cNvPr id="2" name="图片 1" descr="/data/temp/75fd5393-b230-11ef-a5c4-4677fe379413.jpg75fd5393-b230-11ef-a5c4-4677fe379413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/>
          <a:srcRect/>
          <a:stretch>
            <a:fillRect/>
          </a:stretch>
        </p:blipFill>
        <p:spPr>
          <a:xfrm>
            <a:off x="1054866" y="2038984"/>
            <a:ext cx="5545283" cy="369443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20" h="7920">
                <a:moveTo>
                  <a:pt x="0" y="0"/>
                </a:moveTo>
                <a:lnTo>
                  <a:pt x="7920" y="0"/>
                </a:lnTo>
                <a:lnTo>
                  <a:pt x="7920" y="7920"/>
                </a:lnTo>
                <a:lnTo>
                  <a:pt x="0" y="79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4"/>
            </p:custDataLst>
          </p:nvPr>
        </p:nvSpPr>
        <p:spPr>
          <a:xfrm>
            <a:off x="7380289" y="3238075"/>
            <a:ext cx="3324748" cy="158436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5-44替管撒-17 张超创作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5"/>
    </p:custDataLst>
  </p:cSld>
  <p:clrMapOvr>
    <a:masterClrMapping/>
  </p:clrMapOvr>
  <p:transition spd="med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2" name="图片 1" descr="/data/temp/75ffc877-b230-11ef-a5c4-4677fe379413.jpg75ffc877-b230-11ef-a5c4-4677fe379413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457229" y="1274156"/>
            <a:ext cx="7836079" cy="522408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720" h="8880">
                <a:moveTo>
                  <a:pt x="0" y="0"/>
                </a:moveTo>
                <a:lnTo>
                  <a:pt x="12720" y="0"/>
                </a:lnTo>
                <a:lnTo>
                  <a:pt x="12720" y="8880"/>
                </a:lnTo>
                <a:lnTo>
                  <a:pt x="0" y="88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9016947" y="2756670"/>
            <a:ext cx="2011978" cy="225906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5-45替管撒-17 张超创作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2" name="矩形 10"/>
          <p:cNvSpPr/>
          <p:nvPr>
            <p:custDataLst>
              <p:tags r:id="rId9"/>
            </p:custDataLst>
          </p:nvPr>
        </p:nvSpPr>
        <p:spPr>
          <a:xfrm>
            <a:off x="1354667" y="2108186"/>
            <a:ext cx="9482743" cy="3556028"/>
          </a:xfrm>
          <a:prstGeom prst="rect">
            <a:avLst/>
          </a:prstGeom>
          <a:solidFill>
            <a:schemeClr val="lt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7" name="image 140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rcRect/>
          <a:stretch>
            <a:fillRect/>
          </a:stretch>
        </p:blipFill>
        <p:spPr>
          <a:xfrm>
            <a:off x="1962150" y="2405521"/>
            <a:ext cx="4032109" cy="3169285"/>
          </a:xfrm>
          <a:prstGeom prst="rect">
            <a:avLst/>
          </a:prstGeom>
          <a:ln>
            <a:noFill/>
          </a:ln>
        </p:spPr>
      </p:pic>
      <p:pic>
        <p:nvPicPr>
          <p:cNvPr id="4" name="图片 3" descr="/data/temp/7600b7ba-b230-11ef-9dd9-c6adfa57ae58.jpg7600b7ba-b230-11ef-9dd9-c6adfa57ae58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/>
          <a:srcRect/>
          <a:stretch>
            <a:fillRect/>
          </a:stretch>
        </p:blipFill>
        <p:spPr>
          <a:xfrm>
            <a:off x="2421475" y="2859673"/>
            <a:ext cx="3081886" cy="205309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240" h="5040">
                <a:moveTo>
                  <a:pt x="0" y="0"/>
                </a:moveTo>
                <a:lnTo>
                  <a:pt x="6240" y="0"/>
                </a:lnTo>
                <a:lnTo>
                  <a:pt x="6240" y="5040"/>
                </a:lnTo>
                <a:lnTo>
                  <a:pt x="0" y="50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4"/>
            </p:custDataLst>
          </p:nvPr>
        </p:nvSpPr>
        <p:spPr>
          <a:xfrm>
            <a:off x="6333106" y="3589885"/>
            <a:ext cx="4030163" cy="59266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5-46替管撒-18 张超创作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5"/>
    </p:custDataLst>
  </p:cSld>
  <p:clrMapOvr>
    <a:masterClrMapping/>
  </p:clrMapOvr>
  <p:transition spd="med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2" name="图片 1" descr="/data/temp/76182132-b230-11ef-ae11-2eefa28ad669.jpg76182132-b230-11ef-ae11-2eefa28ad669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457229" y="1273747"/>
            <a:ext cx="7833775" cy="522490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720" h="8880">
                <a:moveTo>
                  <a:pt x="0" y="0"/>
                </a:moveTo>
                <a:lnTo>
                  <a:pt x="12720" y="0"/>
                </a:lnTo>
                <a:lnTo>
                  <a:pt x="12720" y="8880"/>
                </a:lnTo>
                <a:lnTo>
                  <a:pt x="0" y="88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9016521" y="2756493"/>
            <a:ext cx="2012293" cy="2259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5-47替管撒-18 张超创作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2" name="矩形 10"/>
          <p:cNvSpPr/>
          <p:nvPr>
            <p:custDataLst>
              <p:tags r:id="rId9"/>
            </p:custDataLst>
          </p:nvPr>
        </p:nvSpPr>
        <p:spPr>
          <a:xfrm>
            <a:off x="1354667" y="2108186"/>
            <a:ext cx="9482743" cy="3556028"/>
          </a:xfrm>
          <a:prstGeom prst="rect">
            <a:avLst/>
          </a:prstGeom>
          <a:solidFill>
            <a:schemeClr val="lt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7" name="image 140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rcRect/>
          <a:stretch>
            <a:fillRect/>
          </a:stretch>
        </p:blipFill>
        <p:spPr>
          <a:xfrm>
            <a:off x="1962150" y="2405521"/>
            <a:ext cx="4032109" cy="3169285"/>
          </a:xfrm>
          <a:prstGeom prst="rect">
            <a:avLst/>
          </a:prstGeom>
          <a:ln>
            <a:noFill/>
          </a:ln>
        </p:spPr>
      </p:pic>
      <p:pic>
        <p:nvPicPr>
          <p:cNvPr id="4" name="图片 3" descr="/data/temp/7616ff92-b230-11ef-a5c4-4677fe379413.jpg7616ff92-b230-11ef-a5c4-4677fe379413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/>
          <a:srcRect/>
          <a:stretch>
            <a:fillRect/>
          </a:stretch>
        </p:blipFill>
        <p:spPr>
          <a:xfrm>
            <a:off x="2421475" y="2858933"/>
            <a:ext cx="3081886" cy="205457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240" h="5040">
                <a:moveTo>
                  <a:pt x="0" y="0"/>
                </a:moveTo>
                <a:lnTo>
                  <a:pt x="6240" y="0"/>
                </a:lnTo>
                <a:lnTo>
                  <a:pt x="6240" y="5040"/>
                </a:lnTo>
                <a:lnTo>
                  <a:pt x="0" y="50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4"/>
            </p:custDataLst>
          </p:nvPr>
        </p:nvSpPr>
        <p:spPr>
          <a:xfrm>
            <a:off x="6333106" y="3589885"/>
            <a:ext cx="4030163" cy="59266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5-48替管撒-19 席玉兰创作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5"/>
    </p:custDataLst>
  </p:cSld>
  <p:clrMapOvr>
    <a:masterClrMapping/>
  </p:clrMapOvr>
  <p:transition spd="med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12" name="图片 11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 flipH="1">
            <a:off x="4263421" y="1996918"/>
            <a:ext cx="7471469" cy="4088162"/>
          </a:xfrm>
          <a:prstGeom prst="rect">
            <a:avLst/>
          </a:prstGeom>
          <a:pattFill prst="dkUpDiag">
            <a:fgClr>
              <a:schemeClr val="lt2">
                <a:lumMod val="95000"/>
              </a:schemeClr>
            </a:fgClr>
            <a:bgClr>
              <a:schemeClr val="dk1">
                <a:lumMod val="65000"/>
                <a:lumOff val="3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10"/>
            </p:custDataLst>
          </p:nvPr>
        </p:nvSpPr>
        <p:spPr>
          <a:xfrm flipH="1">
            <a:off x="457200" y="3407175"/>
            <a:ext cx="281940" cy="1268143"/>
          </a:xfrm>
          <a:prstGeom prst="rect">
            <a:avLst/>
          </a:prstGeom>
          <a:pattFill prst="ltUpDiag">
            <a:fgClr>
              <a:schemeClr val="lt2">
                <a:lumMod val="95000"/>
              </a:schemeClr>
            </a:fgClr>
            <a:bgClr>
              <a:schemeClr val="accent1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grpSp>
        <p:nvGrpSpPr>
          <p:cNvPr id="7" name="组合 6"/>
          <p:cNvGrpSpPr/>
          <p:nvPr>
            <p:custDataLst>
              <p:tags r:id="rId11"/>
            </p:custDataLst>
          </p:nvPr>
        </p:nvGrpSpPr>
        <p:grpSpPr>
          <a:xfrm rot="10800000">
            <a:off x="10307988" y="1687116"/>
            <a:ext cx="666000" cy="384633"/>
            <a:chOff x="1160829" y="2656459"/>
            <a:chExt cx="720000" cy="415819"/>
          </a:xfrm>
          <a:solidFill>
            <a:schemeClr val="accent1"/>
          </a:solidFill>
        </p:grpSpPr>
        <p:sp>
          <p:nvSpPr>
            <p:cNvPr id="8" name="任意多边形: 形状 19"/>
            <p:cNvSpPr/>
            <p:nvPr>
              <p:custDataLst>
                <p:tags r:id="rId12"/>
              </p:custDataLst>
            </p:nvPr>
          </p:nvSpPr>
          <p:spPr>
            <a:xfrm>
              <a:off x="1160829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" name="任意多边形: 形状 20"/>
            <p:cNvSpPr/>
            <p:nvPr>
              <p:custDataLst>
                <p:tags r:id="rId13"/>
              </p:custDataLst>
            </p:nvPr>
          </p:nvSpPr>
          <p:spPr>
            <a:xfrm>
              <a:off x="1540592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11" name="Title 6"/>
          <p:cNvSpPr txBox="1"/>
          <p:nvPr>
            <p:custDataLst>
              <p:tags r:id="rId14"/>
            </p:custDataLst>
          </p:nvPr>
        </p:nvSpPr>
        <p:spPr>
          <a:xfrm>
            <a:off x="1021085" y="3406608"/>
            <a:ext cx="2960393" cy="12687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5-49替管撒-19 席玉兰创作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10" name="图片 9" descr="/data/temp/7631afbf-b230-11ef-a5c4-4677fe379413.jpg7631afbf-b230-11ef-a5c4-4677fe379413"/>
          <p:cNvPicPr>
            <a:picLocks noChangeAspect="1"/>
          </p:cNvPicPr>
          <p:nvPr>
            <p:custDataLst>
              <p:tags r:id="rId15"/>
            </p:custDataLst>
          </p:nvPr>
        </p:nvPicPr>
        <p:blipFill rotWithShape="1">
          <a:blip r:embed="rId16"/>
          <a:srcRect/>
          <a:stretch>
            <a:fillRect/>
          </a:stretch>
        </p:blipFill>
        <p:spPr>
          <a:xfrm>
            <a:off x="5143044" y="2137878"/>
            <a:ext cx="5712222" cy="38061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720" h="5520">
                <a:moveTo>
                  <a:pt x="0" y="0"/>
                </a:moveTo>
                <a:lnTo>
                  <a:pt x="12720" y="0"/>
                </a:lnTo>
                <a:lnTo>
                  <a:pt x="12720" y="5520"/>
                </a:lnTo>
                <a:lnTo>
                  <a:pt x="0" y="552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7"/>
    </p:custDataLst>
  </p:cSld>
  <p:clrMapOvr>
    <a:masterClrMapping/>
  </p:clrMapOvr>
  <p:transition spd="med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12" name="图片 11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单边占景撒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5" name="折角形 4"/>
          <p:cNvSpPr/>
          <p:nvPr>
            <p:custDataLst>
              <p:tags r:id="rId9"/>
            </p:custDataLst>
          </p:nvPr>
        </p:nvSpPr>
        <p:spPr>
          <a:xfrm>
            <a:off x="1535573" y="2547089"/>
            <a:ext cx="2749184" cy="2887591"/>
          </a:xfrm>
          <a:prstGeom prst="foldedCorner">
            <a:avLst>
              <a:gd name="adj" fmla="val 12009"/>
            </a:avLst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1744238" y="2655988"/>
            <a:ext cx="2540518" cy="2643797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algn="l">
              <a:lnSpc>
                <a:spcPct val="130000"/>
              </a:lnSpc>
            </a:pPr>
            <a:r>
              <a:rPr lang="zh-CN" altLang="en-US" sz="1300" spc="15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在《中国撒艺》中，编者将所有占景撒按照竹条和竹筒数量，以几边几筒撒的方式进行系统分类，这样分类的基础是，当时的创作构成就是由这两种元素构成的。有所谓星边撒，是占景撒的一种，由撒枝组合形成放射的星形。</a:t>
            </a:r>
            <a:endParaRPr lang="zh-CN" altLang="en-US" sz="1300" spc="150">
              <a:solidFill>
                <a:schemeClr val="dk1">
                  <a:lumMod val="85000"/>
                  <a:lumOff val="1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6" name="椭圆 5"/>
          <p:cNvSpPr/>
          <p:nvPr>
            <p:custDataLst>
              <p:tags r:id="rId11"/>
            </p:custDataLst>
          </p:nvPr>
        </p:nvSpPr>
        <p:spPr>
          <a:xfrm>
            <a:off x="1303020" y="2337018"/>
            <a:ext cx="564872" cy="5648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en-US" altLang="zh-CN" b="1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>
            <p:custDataLst>
              <p:tags r:id="rId12"/>
            </p:custDataLst>
          </p:nvPr>
        </p:nvSpPr>
        <p:spPr>
          <a:xfrm>
            <a:off x="4837685" y="2547089"/>
            <a:ext cx="2749184" cy="2887591"/>
          </a:xfrm>
          <a:prstGeom prst="foldedCorner">
            <a:avLst>
              <a:gd name="adj" fmla="val 12009"/>
            </a:avLst>
          </a:prstGeom>
          <a:solidFill>
            <a:schemeClr val="accent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3"/>
            </p:custDataLst>
          </p:nvPr>
        </p:nvSpPr>
        <p:spPr>
          <a:xfrm>
            <a:off x="5046350" y="2655988"/>
            <a:ext cx="2540518" cy="2643797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algn="l">
              <a:lnSpc>
                <a:spcPct val="130000"/>
              </a:lnSpc>
            </a:pPr>
            <a:r>
              <a:rPr lang="zh-CN" altLang="en-US" sz="1300" spc="15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在本书中，根据新的思想和实践，原有体系将重新编排组织，结构逻辑大为变化，单纯数量的组合已经不能显示创意的独特匠心。虽然整体造型逻辑仍然是占景撒的旧模样，但边的位置更加自由、作用极大提高。</a:t>
            </a:r>
            <a:endParaRPr lang="zh-CN" altLang="en-US" sz="1300" spc="150">
              <a:solidFill>
                <a:schemeClr val="dk1">
                  <a:lumMod val="85000"/>
                  <a:lumOff val="1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15" name="椭圆 14"/>
          <p:cNvSpPr/>
          <p:nvPr>
            <p:custDataLst>
              <p:tags r:id="rId14"/>
            </p:custDataLst>
          </p:nvPr>
        </p:nvSpPr>
        <p:spPr>
          <a:xfrm>
            <a:off x="4605132" y="2337018"/>
            <a:ext cx="564872" cy="5648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en-US" altLang="zh-CN" b="1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折角形 16"/>
          <p:cNvSpPr/>
          <p:nvPr>
            <p:custDataLst>
              <p:tags r:id="rId15"/>
            </p:custDataLst>
          </p:nvPr>
        </p:nvSpPr>
        <p:spPr>
          <a:xfrm>
            <a:off x="8139796" y="2547089"/>
            <a:ext cx="2749184" cy="2887591"/>
          </a:xfrm>
          <a:prstGeom prst="foldedCorner">
            <a:avLst>
              <a:gd name="adj" fmla="val 12009"/>
            </a:avLst>
          </a:prstGeom>
          <a:solidFill>
            <a:schemeClr val="accent3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8348462" y="2655988"/>
            <a:ext cx="2540518" cy="2643797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algn="l">
              <a:lnSpc>
                <a:spcPct val="130000"/>
              </a:lnSpc>
            </a:pPr>
            <a:r>
              <a:rPr lang="zh-CN" altLang="en-US" sz="1300" spc="15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名称的独特性完全不是创作者的目的，真正的创作价值体现在这种工具的使用功能、牢靠程度与视觉观感。牢靠程度又体现在不同体量和造型的插花作品上，任何一个撒技法工具，适应相应的花束伙伴，大则大之，小则小之，丰俭随机，要在匹配。</a:t>
            </a:r>
            <a:endParaRPr lang="zh-CN" altLang="en-US" sz="1300" spc="150">
              <a:solidFill>
                <a:schemeClr val="dk1">
                  <a:lumMod val="85000"/>
                  <a:lumOff val="1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19" name="椭圆 18"/>
          <p:cNvSpPr/>
          <p:nvPr>
            <p:custDataLst>
              <p:tags r:id="rId17"/>
            </p:custDataLst>
          </p:nvPr>
        </p:nvSpPr>
        <p:spPr>
          <a:xfrm>
            <a:off x="7907243" y="2337018"/>
            <a:ext cx="564872" cy="56487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en-US" altLang="zh-CN" b="1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8"/>
            </p:custDataLst>
          </p:nvPr>
        </p:nvSpPr>
        <p:spPr>
          <a:xfrm>
            <a:off x="1396913" y="2436213"/>
            <a:ext cx="304468" cy="408636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r>
              <a:rPr lang="en-US" altLang="zh-CN" b="1" dirty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endParaRPr lang="en-US" altLang="zh-CN" b="1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9"/>
            </p:custDataLst>
          </p:nvPr>
        </p:nvSpPr>
        <p:spPr>
          <a:xfrm>
            <a:off x="4717066" y="2436213"/>
            <a:ext cx="304468" cy="408636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r>
              <a:rPr lang="en-US" altLang="zh-CN" b="1" dirty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endParaRPr lang="en-US" altLang="zh-CN" b="1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20"/>
            </p:custDataLst>
          </p:nvPr>
        </p:nvSpPr>
        <p:spPr>
          <a:xfrm>
            <a:off x="8014963" y="2441131"/>
            <a:ext cx="304468" cy="408636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r>
              <a:rPr lang="en-US" altLang="zh-CN" b="1" dirty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endParaRPr lang="en-US" altLang="zh-CN" b="1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21"/>
    </p:custDataLst>
  </p:cSld>
  <p:clrMapOvr>
    <a:masterClrMapping/>
  </p:clrMapOvr>
  <p:transition spd="med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单边占景撒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2" name="图片 1" descr="/data/temp/f43b4b0b-b22f-11ef-ae11-2eefa28ad669.jpgf43b4b0b-b22f-11ef-ae11-2eefa28ad669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457200" y="1301456"/>
            <a:ext cx="6889967" cy="516948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720" h="8880">
                <a:moveTo>
                  <a:pt x="0" y="0"/>
                </a:moveTo>
                <a:lnTo>
                  <a:pt x="12720" y="0"/>
                </a:lnTo>
                <a:lnTo>
                  <a:pt x="12720" y="8880"/>
                </a:lnTo>
                <a:lnTo>
                  <a:pt x="0" y="88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8052024" y="1997784"/>
            <a:ext cx="2978003" cy="377683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单边占景撒与下节的一字占景撒的主要不同在于：单边占景撒的“边”一般不能单独构造或者发挥作用。
一个看似脆弱的撒，应付少量花枝是绰绰有余的，而且搭配尤显轻娆。
5-50单边占景撒 施梅红创作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综述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50" name="文本框 49"/>
          <p:cNvSpPr txBox="1"/>
          <p:nvPr>
            <p:custDataLst>
              <p:tags r:id="rId9"/>
            </p:custDataLst>
          </p:nvPr>
        </p:nvSpPr>
        <p:spPr>
          <a:xfrm>
            <a:off x="1638656" y="2539885"/>
            <a:ext cx="9250055" cy="1309652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30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在右侧编辑区输入内容</a:t>
            </a:r>
            <a:endParaRPr lang="zh-CN" altLang="en-US" sz="1300" dirty="0">
              <a:solidFill>
                <a:schemeClr val="dk1">
                  <a:lumMod val="85000"/>
                  <a:lumOff val="1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52" name="文本框 51"/>
          <p:cNvSpPr txBox="1"/>
          <p:nvPr>
            <p:custDataLst>
              <p:tags r:id="rId10"/>
            </p:custDataLst>
          </p:nvPr>
        </p:nvSpPr>
        <p:spPr>
          <a:xfrm>
            <a:off x="1636499" y="2274612"/>
            <a:ext cx="9250055" cy="284683"/>
          </a:xfrm>
          <a:prstGeom prst="rect">
            <a:avLst/>
          </a:prstGeom>
          <a:noFill/>
        </p:spPr>
        <p:txBody>
          <a:bodyPr wrap="square" rtlCol="0">
            <a:normAutofit fontScale="70000"/>
          </a:bodyPr>
          <a:p>
            <a:pPr algn="l"/>
            <a:r>
              <a:rPr lang="zh-CN" altLang="en-US" sz="10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汉仪尚巍手书W" panose="00020600040101010101" pitchFamily="18" charset="-122"/>
              </a:rPr>
              <a:t>第三，占景撒方便创作和重复利用。完全不同于Y字撒、拱桥撒等，竹筒撒赋予创作过程以极大的自由度。花枝插在不同数量的竹筒中，可以随时进出，反复尝试，并不会影响撒本身的结构。作品拆除后，又可以留作下次使用。</a:t>
            </a:r>
            <a:endParaRPr lang="zh-CN" altLang="en-US" sz="1000" b="1" dirty="0">
              <a:solidFill>
                <a:schemeClr val="dk1">
                  <a:lumMod val="85000"/>
                  <a:lumOff val="15000"/>
                </a:schemeClr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汉仪尚巍手书W" panose="00020600040101010101" pitchFamily="18" charset="-122"/>
            </a:endParaRPr>
          </a:p>
        </p:txBody>
      </p:sp>
      <p:sp>
        <p:nvSpPr>
          <p:cNvPr id="13" name="椭圆 12"/>
          <p:cNvSpPr/>
          <p:nvPr>
            <p:custDataLst>
              <p:tags r:id="rId11"/>
            </p:custDataLst>
          </p:nvPr>
        </p:nvSpPr>
        <p:spPr>
          <a:xfrm>
            <a:off x="1320544" y="2271916"/>
            <a:ext cx="287379" cy="28737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40000"/>
          </a:bodyPr>
          <a:p>
            <a:pPr algn="ctr"/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2"/>
            </p:custDataLst>
          </p:nvPr>
        </p:nvSpPr>
        <p:spPr>
          <a:xfrm>
            <a:off x="1302751" y="2285395"/>
            <a:ext cx="323504" cy="260421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r>
              <a:rPr lang="en-US" altLang="zh-CN" sz="1000" b="1" dirty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  <a:cs typeface="Arial" panose="020B0604020202020204" pitchFamily="34" charset="0"/>
              </a:rPr>
              <a:t>01</a:t>
            </a:r>
            <a:endParaRPr lang="en-US" altLang="zh-CN" sz="1000" b="1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>
            <p:custDataLst>
              <p:tags r:id="rId13"/>
            </p:custDataLst>
          </p:nvPr>
        </p:nvSpPr>
        <p:spPr>
          <a:xfrm>
            <a:off x="1638656" y="4190833"/>
            <a:ext cx="9250055" cy="1309652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30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占景撒的制作材料，也可选用符合造型要求的其他植物，但竹管、竹条的优势最为突出。今人发展的占景撒，为了取材便利，大多用竹筒，所以有一个别名叫做“竹筒撒”。
按照竹筒和竹条的数量关系，占景撒被命名为诸如“三边单筒撒”、“四边四筒撒”等，当边数超过四后，因撒整体形似多角星，所以统一称作“星边”，如“星边双筒撒”。其中，单筒撒是最严格和典型的缩口撒。</a:t>
            </a:r>
            <a:endParaRPr lang="zh-CN" altLang="en-US" sz="1300" dirty="0">
              <a:solidFill>
                <a:schemeClr val="dk1">
                  <a:lumMod val="85000"/>
                  <a:lumOff val="1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14"/>
            </p:custDataLst>
          </p:nvPr>
        </p:nvSpPr>
        <p:spPr>
          <a:xfrm>
            <a:off x="1636499" y="3906689"/>
            <a:ext cx="9250055" cy="284683"/>
          </a:xfrm>
          <a:prstGeom prst="rect">
            <a:avLst/>
          </a:prstGeom>
          <a:noFill/>
        </p:spPr>
        <p:txBody>
          <a:bodyPr wrap="square" rtlCol="0">
            <a:normAutofit fontScale="70000"/>
          </a:bodyPr>
          <a:p>
            <a:pPr algn="l"/>
            <a:r>
              <a:rPr lang="zh-CN" altLang="en-US" sz="10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第四，占景撒极为美观。青翠的竹管和竹条，在盘、碗、筒中，形成精致靓丽的图案。这个时候，撒本身超脱了纯粹工具的层面，升华为作品的重要观赏要素。因为变型极多，占景撒成为最重要的组合撒。</a:t>
            </a:r>
            <a:endParaRPr lang="zh-CN" altLang="en-US" sz="1000" b="1" dirty="0">
              <a:solidFill>
                <a:schemeClr val="dk1">
                  <a:lumMod val="85000"/>
                  <a:lumOff val="15000"/>
                </a:schemeClr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51" name="椭圆 50"/>
          <p:cNvSpPr/>
          <p:nvPr>
            <p:custDataLst>
              <p:tags r:id="rId15"/>
            </p:custDataLst>
          </p:nvPr>
        </p:nvSpPr>
        <p:spPr>
          <a:xfrm>
            <a:off x="1320544" y="3903454"/>
            <a:ext cx="287379" cy="28737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40000"/>
          </a:bodyPr>
          <a:p>
            <a:pPr algn="ctr"/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6"/>
            </p:custDataLst>
          </p:nvPr>
        </p:nvSpPr>
        <p:spPr>
          <a:xfrm>
            <a:off x="1302751" y="3916933"/>
            <a:ext cx="323504" cy="260421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r>
              <a:rPr lang="en-US" altLang="zh-CN" sz="1000" b="1" dirty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  <a:cs typeface="Arial" panose="020B0604020202020204" pitchFamily="34" charset="0"/>
              </a:rPr>
              <a:t>02</a:t>
            </a:r>
            <a:endParaRPr lang="en-US" altLang="zh-CN" sz="1000" b="1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cs typeface="Arial" panose="020B0604020202020204" pitchFamily="34" charset="0"/>
            </a:endParaRPr>
          </a:p>
        </p:txBody>
      </p:sp>
    </p:spTree>
    <p:custDataLst>
      <p:tags r:id="rId17"/>
    </p:custDataLst>
  </p:cSld>
  <p:clrMapOvr>
    <a:masterClrMapping/>
  </p:clrMapOvr>
  <p:transition spd="med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单边占景撒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7526835" y="2399867"/>
            <a:ext cx="3251799" cy="297266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5-51单边占景撒 施梅红创作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2" name="图片 1" descr="/data/temp/f43e4a76-b22f-11ef-9877-26210f8e1364.jpgf43e4a76-b22f-11ef-9877-26210f8e1364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1673582" y="1935134"/>
            <a:ext cx="5202877" cy="3902134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600" h="5520">
                <a:moveTo>
                  <a:pt x="0" y="0"/>
                </a:moveTo>
                <a:lnTo>
                  <a:pt x="9600" y="0"/>
                </a:lnTo>
                <a:lnTo>
                  <a:pt x="9600" y="5520"/>
                </a:lnTo>
                <a:lnTo>
                  <a:pt x="0" y="55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" name="bj"/>
          <p:cNvSpPr/>
          <p:nvPr>
            <p:custDataLst>
              <p:tags r:id="rId12"/>
            </p:custDataLst>
          </p:nvPr>
        </p:nvSpPr>
        <p:spPr>
          <a:xfrm>
            <a:off x="1412898" y="1618072"/>
            <a:ext cx="5723129" cy="4536230"/>
          </a:xfrm>
          <a:prstGeom prst="rect">
            <a:avLst/>
          </a:prstGeom>
          <a:noFill/>
          <a:ln w="127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3"/>
    </p:custDataLst>
  </p:cSld>
  <p:clrMapOvr>
    <a:masterClrMapping/>
  </p:clrMapOvr>
  <p:transition spd="med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双边占景撒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4" name="图片 3" descr="/data/temp/f43a2821-b22f-11ef-a5c4-4677fe379413.jpgf43a2821-b22f-11ef-a5c4-4677fe379413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457200" y="1940038"/>
            <a:ext cx="6769564" cy="451301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640" h="9840">
                <a:moveTo>
                  <a:pt x="0" y="0"/>
                </a:moveTo>
                <a:lnTo>
                  <a:pt x="8640" y="0"/>
                </a:lnTo>
                <a:lnTo>
                  <a:pt x="8640" y="9840"/>
                </a:lnTo>
                <a:lnTo>
                  <a:pt x="0" y="98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Title 6"/>
          <p:cNvSpPr txBox="1"/>
          <p:nvPr>
            <p:custDataLst>
              <p:tags r:id="rId11"/>
            </p:custDataLst>
          </p:nvPr>
        </p:nvSpPr>
        <p:spPr>
          <a:xfrm>
            <a:off x="7812851" y="2900138"/>
            <a:ext cx="3319887" cy="244444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双边占景撒区别于十字占景撒，它没有一个明显的十字形。
5-52双边占景撒-1 李雪蕾创作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12"/>
            </p:custDataLst>
          </p:nvPr>
        </p:nvCxnSpPr>
        <p:spPr>
          <a:xfrm>
            <a:off x="11363867" y="1319344"/>
            <a:ext cx="370933" cy="0"/>
          </a:xfrm>
          <a:prstGeom prst="line">
            <a:avLst/>
          </a:prstGeom>
          <a:ln w="15875">
            <a:solidFill>
              <a:schemeClr val="dk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13"/>
            </p:custDataLst>
          </p:nvPr>
        </p:nvCxnSpPr>
        <p:spPr>
          <a:xfrm>
            <a:off x="11363867" y="1408986"/>
            <a:ext cx="296746" cy="0"/>
          </a:xfrm>
          <a:prstGeom prst="line">
            <a:avLst/>
          </a:prstGeom>
          <a:ln w="15875">
            <a:solidFill>
              <a:schemeClr val="dk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14"/>
            </p:custDataLst>
          </p:nvPr>
        </p:nvCxnSpPr>
        <p:spPr>
          <a:xfrm>
            <a:off x="11363867" y="1498628"/>
            <a:ext cx="222560" cy="0"/>
          </a:xfrm>
          <a:prstGeom prst="line">
            <a:avLst/>
          </a:prstGeom>
          <a:ln w="15875">
            <a:solidFill>
              <a:schemeClr val="dk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5"/>
    </p:custDataLst>
  </p:cSld>
  <p:clrMapOvr>
    <a:masterClrMapping/>
  </p:clrMapOvr>
  <p:transition spd="med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双边占景撒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2" name="图片 1" descr="/data/temp/f43c2c65-b22f-11ef-95dd-c2d6ce42b63f.jpgf43c2c65-b22f-11ef-95dd-c2d6ce42b63f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4629618" y="2124086"/>
            <a:ext cx="2932763" cy="1956664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480" h="2640">
                <a:moveTo>
                  <a:pt x="9480" y="0"/>
                </a:moveTo>
                <a:lnTo>
                  <a:pt x="9480" y="2640"/>
                </a:lnTo>
                <a:lnTo>
                  <a:pt x="0" y="2640"/>
                </a:lnTo>
                <a:lnTo>
                  <a:pt x="0" y="0"/>
                </a:lnTo>
                <a:lnTo>
                  <a:pt x="948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3311825" y="4362692"/>
            <a:ext cx="5568350" cy="11447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5-53双边占景撒-1 李雪蕾创作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双边占景撒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4" name="图片 3" descr="/data/temp/f43d55a2-b22f-11ef-bb73-ba3825c686d8.jpgf43d55a2-b22f-11ef-bb73-ba3825c686d8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457200" y="2040190"/>
            <a:ext cx="6565551" cy="437948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640" h="9840">
                <a:moveTo>
                  <a:pt x="0" y="0"/>
                </a:moveTo>
                <a:lnTo>
                  <a:pt x="8640" y="0"/>
                </a:lnTo>
                <a:lnTo>
                  <a:pt x="8640" y="9840"/>
                </a:lnTo>
                <a:lnTo>
                  <a:pt x="0" y="98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Title 6"/>
          <p:cNvSpPr txBox="1"/>
          <p:nvPr>
            <p:custDataLst>
              <p:tags r:id="rId11"/>
            </p:custDataLst>
          </p:nvPr>
        </p:nvSpPr>
        <p:spPr>
          <a:xfrm>
            <a:off x="7608838" y="3413881"/>
            <a:ext cx="3523901" cy="148373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5-54双边占景撒-1 李雪蕾创作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12"/>
            </p:custDataLst>
          </p:nvPr>
        </p:nvCxnSpPr>
        <p:spPr>
          <a:xfrm>
            <a:off x="11363867" y="1352728"/>
            <a:ext cx="370933" cy="0"/>
          </a:xfrm>
          <a:prstGeom prst="line">
            <a:avLst/>
          </a:prstGeom>
          <a:ln w="15875">
            <a:solidFill>
              <a:schemeClr val="dk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13"/>
            </p:custDataLst>
          </p:nvPr>
        </p:nvCxnSpPr>
        <p:spPr>
          <a:xfrm>
            <a:off x="11363867" y="1442370"/>
            <a:ext cx="296746" cy="0"/>
          </a:xfrm>
          <a:prstGeom prst="line">
            <a:avLst/>
          </a:prstGeom>
          <a:ln w="15875">
            <a:solidFill>
              <a:schemeClr val="dk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14"/>
            </p:custDataLst>
          </p:nvPr>
        </p:nvCxnSpPr>
        <p:spPr>
          <a:xfrm>
            <a:off x="11363867" y="1532012"/>
            <a:ext cx="222560" cy="0"/>
          </a:xfrm>
          <a:prstGeom prst="line">
            <a:avLst/>
          </a:prstGeom>
          <a:ln w="15875">
            <a:solidFill>
              <a:schemeClr val="dk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5"/>
    </p:custDataLst>
  </p:cSld>
  <p:clrMapOvr>
    <a:masterClrMapping/>
  </p:clrMapOvr>
  <p:transition spd="med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双边占景撒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0" name="矩形 13"/>
          <p:cNvSpPr/>
          <p:nvPr>
            <p:custDataLst>
              <p:tags r:id="rId9"/>
            </p:custDataLst>
          </p:nvPr>
        </p:nvSpPr>
        <p:spPr>
          <a:xfrm>
            <a:off x="1354667" y="1219200"/>
            <a:ext cx="2370685" cy="533404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" name="图片 3" descr="/data/temp/f43dff71-b22f-11ef-bb73-ba3825c686d8.jpgf43dff71-b22f-11ef-bb73-ba3825c686d8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3725352" y="1515553"/>
            <a:ext cx="7112050" cy="474133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400" h="10800">
                <a:moveTo>
                  <a:pt x="0" y="0"/>
                </a:moveTo>
                <a:lnTo>
                  <a:pt x="14400" y="0"/>
                </a:lnTo>
                <a:lnTo>
                  <a:pt x="14400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2" name="矩形 12"/>
          <p:cNvSpPr/>
          <p:nvPr>
            <p:custDataLst>
              <p:tags r:id="rId12"/>
            </p:custDataLst>
          </p:nvPr>
        </p:nvSpPr>
        <p:spPr>
          <a:xfrm>
            <a:off x="7044312" y="2167474"/>
            <a:ext cx="2726288" cy="3556028"/>
          </a:xfrm>
          <a:prstGeom prst="rect">
            <a:avLst/>
          </a:prstGeom>
          <a:solidFill>
            <a:srgbClr val="000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13" name="Group 4"/>
          <p:cNvGrpSpPr>
            <a:grpSpLocks noChangeAspect="1"/>
          </p:cNvGrpSpPr>
          <p:nvPr>
            <p:custDataLst>
              <p:tags r:id="rId13"/>
            </p:custDataLst>
          </p:nvPr>
        </p:nvGrpSpPr>
        <p:grpSpPr bwMode="auto">
          <a:xfrm>
            <a:off x="2540009" y="2286009"/>
            <a:ext cx="623288" cy="574887"/>
            <a:chOff x="3703" y="1843"/>
            <a:chExt cx="562" cy="519"/>
          </a:xfrm>
        </p:grpSpPr>
        <p:sp>
          <p:nvSpPr>
            <p:cNvPr id="14" name="AutoShape 3"/>
            <p:cNvSpPr>
              <a:spLocks noChangeAspect="1" noChangeArrowheads="1" noTextEdit="1"/>
            </p:cNvSpPr>
            <p:nvPr>
              <p:custDataLst>
                <p:tags r:id="rId14"/>
              </p:custDataLst>
            </p:nvPr>
          </p:nvSpPr>
          <p:spPr bwMode="auto">
            <a:xfrm>
              <a:off x="3703" y="1843"/>
              <a:ext cx="562" cy="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5" name="Freeform 5"/>
            <p:cNvSpPr>
              <a:spLocks noEditPoints="1"/>
            </p:cNvSpPr>
            <p:nvPr>
              <p:custDataLst>
                <p:tags r:id="rId15"/>
              </p:custDataLst>
            </p:nvPr>
          </p:nvSpPr>
          <p:spPr bwMode="auto">
            <a:xfrm>
              <a:off x="3705" y="1843"/>
              <a:ext cx="563" cy="521"/>
            </a:xfrm>
            <a:custGeom>
              <a:avLst/>
              <a:gdLst>
                <a:gd name="T0" fmla="*/ 87 w 234"/>
                <a:gd name="T1" fmla="*/ 122 h 217"/>
                <a:gd name="T2" fmla="*/ 87 w 234"/>
                <a:gd name="T3" fmla="*/ 217 h 217"/>
                <a:gd name="T4" fmla="*/ 0 w 234"/>
                <a:gd name="T5" fmla="*/ 217 h 217"/>
                <a:gd name="T6" fmla="*/ 0 w 234"/>
                <a:gd name="T7" fmla="*/ 142 h 217"/>
                <a:gd name="T8" fmla="*/ 14 w 234"/>
                <a:gd name="T9" fmla="*/ 55 h 217"/>
                <a:gd name="T10" fmla="*/ 74 w 234"/>
                <a:gd name="T11" fmla="*/ 0 h 217"/>
                <a:gd name="T12" fmla="*/ 94 w 234"/>
                <a:gd name="T13" fmla="*/ 32 h 217"/>
                <a:gd name="T14" fmla="*/ 58 w 234"/>
                <a:gd name="T15" fmla="*/ 63 h 217"/>
                <a:gd name="T16" fmla="*/ 44 w 234"/>
                <a:gd name="T17" fmla="*/ 122 h 217"/>
                <a:gd name="T18" fmla="*/ 87 w 234"/>
                <a:gd name="T19" fmla="*/ 122 h 217"/>
                <a:gd name="T20" fmla="*/ 227 w 234"/>
                <a:gd name="T21" fmla="*/ 122 h 217"/>
                <a:gd name="T22" fmla="*/ 227 w 234"/>
                <a:gd name="T23" fmla="*/ 217 h 217"/>
                <a:gd name="T24" fmla="*/ 140 w 234"/>
                <a:gd name="T25" fmla="*/ 217 h 217"/>
                <a:gd name="T26" fmla="*/ 140 w 234"/>
                <a:gd name="T27" fmla="*/ 142 h 217"/>
                <a:gd name="T28" fmla="*/ 154 w 234"/>
                <a:gd name="T29" fmla="*/ 55 h 217"/>
                <a:gd name="T30" fmla="*/ 214 w 234"/>
                <a:gd name="T31" fmla="*/ 0 h 217"/>
                <a:gd name="T32" fmla="*/ 234 w 234"/>
                <a:gd name="T33" fmla="*/ 32 h 217"/>
                <a:gd name="T34" fmla="*/ 198 w 234"/>
                <a:gd name="T35" fmla="*/ 63 h 217"/>
                <a:gd name="T36" fmla="*/ 185 w 234"/>
                <a:gd name="T37" fmla="*/ 122 h 217"/>
                <a:gd name="T38" fmla="*/ 227 w 234"/>
                <a:gd name="T39" fmla="*/ 122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4" h="217">
                  <a:moveTo>
                    <a:pt x="87" y="122"/>
                  </a:moveTo>
                  <a:cubicBezTo>
                    <a:pt x="87" y="217"/>
                    <a:pt x="87" y="217"/>
                    <a:pt x="87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02"/>
                    <a:pt x="5" y="73"/>
                    <a:pt x="14" y="55"/>
                  </a:cubicBezTo>
                  <a:cubicBezTo>
                    <a:pt x="27" y="30"/>
                    <a:pt x="47" y="12"/>
                    <a:pt x="74" y="0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78" y="38"/>
                    <a:pt x="65" y="49"/>
                    <a:pt x="58" y="63"/>
                  </a:cubicBezTo>
                  <a:cubicBezTo>
                    <a:pt x="50" y="76"/>
                    <a:pt x="45" y="96"/>
                    <a:pt x="44" y="122"/>
                  </a:cubicBezTo>
                  <a:lnTo>
                    <a:pt x="87" y="122"/>
                  </a:lnTo>
                  <a:close/>
                  <a:moveTo>
                    <a:pt x="227" y="122"/>
                  </a:moveTo>
                  <a:cubicBezTo>
                    <a:pt x="227" y="217"/>
                    <a:pt x="227" y="217"/>
                    <a:pt x="227" y="217"/>
                  </a:cubicBezTo>
                  <a:cubicBezTo>
                    <a:pt x="140" y="217"/>
                    <a:pt x="140" y="217"/>
                    <a:pt x="140" y="217"/>
                  </a:cubicBezTo>
                  <a:cubicBezTo>
                    <a:pt x="140" y="142"/>
                    <a:pt x="140" y="142"/>
                    <a:pt x="140" y="142"/>
                  </a:cubicBezTo>
                  <a:cubicBezTo>
                    <a:pt x="140" y="102"/>
                    <a:pt x="145" y="73"/>
                    <a:pt x="154" y="55"/>
                  </a:cubicBezTo>
                  <a:cubicBezTo>
                    <a:pt x="167" y="30"/>
                    <a:pt x="187" y="12"/>
                    <a:pt x="214" y="0"/>
                  </a:cubicBezTo>
                  <a:cubicBezTo>
                    <a:pt x="234" y="32"/>
                    <a:pt x="234" y="32"/>
                    <a:pt x="234" y="32"/>
                  </a:cubicBezTo>
                  <a:cubicBezTo>
                    <a:pt x="218" y="38"/>
                    <a:pt x="206" y="49"/>
                    <a:pt x="198" y="63"/>
                  </a:cubicBezTo>
                  <a:cubicBezTo>
                    <a:pt x="190" y="76"/>
                    <a:pt x="185" y="96"/>
                    <a:pt x="185" y="122"/>
                  </a:cubicBezTo>
                  <a:lnTo>
                    <a:pt x="227" y="122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16" name="L 形 15"/>
          <p:cNvSpPr/>
          <p:nvPr>
            <p:custDataLst>
              <p:tags r:id="rId16"/>
            </p:custDataLst>
          </p:nvPr>
        </p:nvSpPr>
        <p:spPr>
          <a:xfrm rot="16200000">
            <a:off x="9296463" y="4775228"/>
            <a:ext cx="262749" cy="262749"/>
          </a:xfrm>
          <a:prstGeom prst="corner">
            <a:avLst>
              <a:gd name="adj1" fmla="val 15641"/>
              <a:gd name="adj2" fmla="val 18629"/>
            </a:avLst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Title 6"/>
          <p:cNvSpPr txBox="1"/>
          <p:nvPr>
            <p:custDataLst>
              <p:tags r:id="rId17"/>
            </p:custDataLst>
          </p:nvPr>
        </p:nvSpPr>
        <p:spPr>
          <a:xfrm>
            <a:off x="7281381" y="2878680"/>
            <a:ext cx="2252143" cy="154094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lt1"/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5-55双边占景撒-2 闵根良创作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lt1"/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8"/>
    </p:custDataLst>
  </p:cSld>
  <p:clrMapOvr>
    <a:masterClrMapping/>
  </p:clrMapOvr>
  <p:transition spd="med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28" name="图片 2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双边占景撒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grpSp>
        <p:nvGrpSpPr>
          <p:cNvPr id="2" name="组合 1"/>
          <p:cNvGrpSpPr/>
          <p:nvPr>
            <p:custDataLst>
              <p:tags r:id="rId9"/>
            </p:custDataLst>
          </p:nvPr>
        </p:nvGrpSpPr>
        <p:grpSpPr>
          <a:xfrm>
            <a:off x="1174309" y="1219293"/>
            <a:ext cx="606291" cy="140457"/>
            <a:chOff x="6096000" y="3052233"/>
            <a:chExt cx="1270015" cy="294217"/>
          </a:xfrm>
        </p:grpSpPr>
        <p:sp>
          <p:nvSpPr>
            <p:cNvPr id="4" name="椭圆 3"/>
            <p:cNvSpPr/>
            <p:nvPr>
              <p:custDataLst>
                <p:tags r:id="rId10"/>
              </p:custDataLst>
            </p:nvPr>
          </p:nvSpPr>
          <p:spPr>
            <a:xfrm>
              <a:off x="6096000" y="3052233"/>
              <a:ext cx="294217" cy="2942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7" name="等腰三角形 6"/>
            <p:cNvSpPr/>
            <p:nvPr>
              <p:custDataLst>
                <p:tags r:id="rId11"/>
              </p:custDataLst>
            </p:nvPr>
          </p:nvSpPr>
          <p:spPr>
            <a:xfrm>
              <a:off x="6422761" y="3067052"/>
              <a:ext cx="306912" cy="26458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12"/>
              </p:custDataLst>
            </p:nvPr>
          </p:nvSpPr>
          <p:spPr>
            <a:xfrm>
              <a:off x="6791855" y="3067050"/>
              <a:ext cx="264584" cy="26458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5" name="椭圆 4"/>
            <p:cNvSpPr/>
            <p:nvPr>
              <p:custDataLst>
                <p:tags r:id="rId13"/>
              </p:custDataLst>
            </p:nvPr>
          </p:nvSpPr>
          <p:spPr>
            <a:xfrm>
              <a:off x="7131065" y="3081868"/>
              <a:ext cx="234950" cy="234948"/>
            </a:xfrm>
            <a:prstGeom prst="ellipse">
              <a:avLst/>
            </a:prstGeom>
            <a:noFill/>
            <a:ln w="28575" cmpd="sng">
              <a:solidFill>
                <a:schemeClr val="dk2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14"/>
            </p:custDataLst>
          </p:nvPr>
        </p:nvGrpSpPr>
        <p:grpSpPr>
          <a:xfrm>
            <a:off x="2348316" y="6486465"/>
            <a:ext cx="7495370" cy="66456"/>
            <a:chOff x="1872871" y="6130929"/>
            <a:chExt cx="8415337" cy="74613"/>
          </a:xfrm>
        </p:grpSpPr>
        <p:cxnSp>
          <p:nvCxnSpPr>
            <p:cNvPr id="12" name="直接连接符 11"/>
            <p:cNvCxnSpPr/>
            <p:nvPr>
              <p:custDataLst>
                <p:tags r:id="rId15"/>
              </p:custDataLst>
            </p:nvPr>
          </p:nvCxnSpPr>
          <p:spPr>
            <a:xfrm>
              <a:off x="1872871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16"/>
              </p:custDataLst>
            </p:nvPr>
          </p:nvCxnSpPr>
          <p:spPr>
            <a:xfrm>
              <a:off x="3976705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17"/>
              </p:custDataLst>
            </p:nvPr>
          </p:nvCxnSpPr>
          <p:spPr>
            <a:xfrm>
              <a:off x="6080539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>
              <p:custDataLst>
                <p:tags r:id="rId18"/>
              </p:custDataLst>
            </p:nvPr>
          </p:nvCxnSpPr>
          <p:spPr>
            <a:xfrm>
              <a:off x="8184373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>
              <p:custDataLst>
                <p:tags r:id="rId19"/>
              </p:custDataLst>
            </p:nvPr>
          </p:nvCxnSpPr>
          <p:spPr>
            <a:xfrm>
              <a:off x="10288208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>
              <p:custDataLst>
                <p:tags r:id="rId20"/>
              </p:custDataLst>
            </p:nvPr>
          </p:nvCxnSpPr>
          <p:spPr>
            <a:xfrm>
              <a:off x="9236290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>
              <p:custDataLst>
                <p:tags r:id="rId21"/>
              </p:custDataLst>
            </p:nvPr>
          </p:nvCxnSpPr>
          <p:spPr>
            <a:xfrm>
              <a:off x="7132456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>
              <p:custDataLst>
                <p:tags r:id="rId22"/>
              </p:custDataLst>
            </p:nvPr>
          </p:nvCxnSpPr>
          <p:spPr>
            <a:xfrm>
              <a:off x="5028622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>
              <p:custDataLst>
                <p:tags r:id="rId23"/>
              </p:custDataLst>
            </p:nvPr>
          </p:nvCxnSpPr>
          <p:spPr>
            <a:xfrm>
              <a:off x="2924788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椭圆 21"/>
          <p:cNvSpPr/>
          <p:nvPr>
            <p:custDataLst>
              <p:tags r:id="rId24"/>
            </p:custDataLst>
          </p:nvPr>
        </p:nvSpPr>
        <p:spPr>
          <a:xfrm>
            <a:off x="11004683" y="3226687"/>
            <a:ext cx="48074" cy="48074"/>
          </a:xfrm>
          <a:prstGeom prst="ellipse">
            <a:avLst/>
          </a:prstGeom>
          <a:solidFill>
            <a:srgbClr val="90726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3" name="椭圆 22"/>
          <p:cNvSpPr/>
          <p:nvPr>
            <p:custDataLst>
              <p:tags r:id="rId25"/>
            </p:custDataLst>
          </p:nvPr>
        </p:nvSpPr>
        <p:spPr>
          <a:xfrm>
            <a:off x="11004683" y="3443305"/>
            <a:ext cx="48074" cy="48074"/>
          </a:xfrm>
          <a:prstGeom prst="ellipse">
            <a:avLst/>
          </a:prstGeom>
          <a:solidFill>
            <a:srgbClr val="90726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4" name="椭圆 23"/>
          <p:cNvSpPr/>
          <p:nvPr>
            <p:custDataLst>
              <p:tags r:id="rId26"/>
            </p:custDataLst>
          </p:nvPr>
        </p:nvSpPr>
        <p:spPr>
          <a:xfrm>
            <a:off x="11004683" y="4714166"/>
            <a:ext cx="48074" cy="48074"/>
          </a:xfrm>
          <a:prstGeom prst="ellipse">
            <a:avLst/>
          </a:prstGeom>
          <a:solidFill>
            <a:srgbClr val="90726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5" name="椭圆 24"/>
          <p:cNvSpPr/>
          <p:nvPr>
            <p:custDataLst>
              <p:tags r:id="rId27"/>
            </p:custDataLst>
          </p:nvPr>
        </p:nvSpPr>
        <p:spPr>
          <a:xfrm>
            <a:off x="11004683" y="4930219"/>
            <a:ext cx="48074" cy="48074"/>
          </a:xfrm>
          <a:prstGeom prst="ellipse">
            <a:avLst/>
          </a:prstGeom>
          <a:solidFill>
            <a:srgbClr val="90726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26" name="组合 25"/>
          <p:cNvGrpSpPr/>
          <p:nvPr>
            <p:custDataLst>
              <p:tags r:id="rId28"/>
            </p:custDataLst>
          </p:nvPr>
        </p:nvGrpSpPr>
        <p:grpSpPr>
          <a:xfrm rot="16200000">
            <a:off x="10687391" y="4016804"/>
            <a:ext cx="682091" cy="162887"/>
            <a:chOff x="8953" y="9433"/>
            <a:chExt cx="1206" cy="288"/>
          </a:xfrm>
        </p:grpSpPr>
        <p:sp>
          <p:nvSpPr>
            <p:cNvPr id="30" name="矩形 29"/>
            <p:cNvSpPr/>
            <p:nvPr>
              <p:custDataLst>
                <p:tags r:id="rId29"/>
              </p:custDataLst>
            </p:nvPr>
          </p:nvSpPr>
          <p:spPr>
            <a:xfrm rot="2700000">
              <a:off x="8953" y="9481"/>
              <a:ext cx="194" cy="1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1" name="矩形 30"/>
            <p:cNvSpPr/>
            <p:nvPr>
              <p:custDataLst>
                <p:tags r:id="rId30"/>
              </p:custDataLst>
            </p:nvPr>
          </p:nvSpPr>
          <p:spPr>
            <a:xfrm rot="2700000">
              <a:off x="9965" y="9480"/>
              <a:ext cx="194" cy="1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2" name="矩形 31"/>
            <p:cNvSpPr/>
            <p:nvPr>
              <p:custDataLst>
                <p:tags r:id="rId31"/>
              </p:custDataLst>
            </p:nvPr>
          </p:nvSpPr>
          <p:spPr>
            <a:xfrm rot="2700000">
              <a:off x="9404" y="9433"/>
              <a:ext cx="289" cy="28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cxnSp>
        <p:nvCxnSpPr>
          <p:cNvPr id="33" name="直接连接符 32"/>
          <p:cNvCxnSpPr/>
          <p:nvPr>
            <p:custDataLst>
              <p:tags r:id="rId32"/>
            </p:custDataLst>
          </p:nvPr>
        </p:nvCxnSpPr>
        <p:spPr>
          <a:xfrm>
            <a:off x="666417" y="1574385"/>
            <a:ext cx="10859167" cy="0"/>
          </a:xfrm>
          <a:prstGeom prst="line">
            <a:avLst/>
          </a:prstGeom>
          <a:ln>
            <a:solidFill>
              <a:schemeClr val="lt1">
                <a:lumMod val="75000"/>
                <a:alpha val="9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6"/>
          <p:cNvSpPr txBox="1"/>
          <p:nvPr>
            <p:custDataLst>
              <p:tags r:id="rId33"/>
            </p:custDataLst>
          </p:nvPr>
        </p:nvSpPr>
        <p:spPr>
          <a:xfrm>
            <a:off x="2295292" y="2247427"/>
            <a:ext cx="7465677" cy="42216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5-56双边占景撒-2 闵根良创作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10" name="图片 9" descr="/data/temp/f43baa7f-b22f-11ef-b406-fa134a2515f4.jpgf43baa7f-b22f-11ef-b406-fa134a2515f4"/>
          <p:cNvPicPr>
            <a:picLocks noChangeAspect="1"/>
          </p:cNvPicPr>
          <p:nvPr>
            <p:custDataLst>
              <p:tags r:id="rId34"/>
            </p:custDataLst>
          </p:nvPr>
        </p:nvPicPr>
        <p:blipFill rotWithShape="1">
          <a:blip r:embed="rId35"/>
          <a:srcRect/>
          <a:stretch>
            <a:fillRect/>
          </a:stretch>
        </p:blipFill>
        <p:spPr>
          <a:xfrm>
            <a:off x="2295305" y="2941086"/>
            <a:ext cx="4456783" cy="297133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200" h="4800">
                <a:moveTo>
                  <a:pt x="0" y="0"/>
                </a:moveTo>
                <a:lnTo>
                  <a:pt x="13200" y="0"/>
                </a:lnTo>
                <a:lnTo>
                  <a:pt x="13200" y="4800"/>
                </a:lnTo>
                <a:lnTo>
                  <a:pt x="0" y="48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36"/>
    </p:custDataLst>
  </p:cSld>
  <p:clrMapOvr>
    <a:masterClrMapping/>
  </p:clrMapOvr>
  <p:transition spd="med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双边占景撒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4" name="图片 3" descr="/data/temp/f4657081-b22f-11ef-8c0c-7a0a5c65565a.jpgf4657081-b22f-11ef-8c0c-7a0a5c65565a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927109" y="2086223"/>
            <a:ext cx="5168939" cy="344332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20" h="10800">
                <a:moveTo>
                  <a:pt x="0" y="0"/>
                </a:moveTo>
                <a:lnTo>
                  <a:pt x="7920" y="0"/>
                </a:lnTo>
                <a:lnTo>
                  <a:pt x="7920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6879223" y="2946396"/>
            <a:ext cx="3850595" cy="156633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5-57双边占景撒-3 薛莹创作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双边占景撒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5807682" y="1219196"/>
            <a:ext cx="5406118" cy="5334043"/>
          </a:xfrm>
          <a:prstGeom prst="rect">
            <a:avLst/>
          </a:prstGeom>
          <a:noFill/>
          <a:ln w="25400">
            <a:solidFill>
              <a:schemeClr val="dk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1" name="Title 6"/>
          <p:cNvSpPr txBox="1"/>
          <p:nvPr>
            <p:custDataLst>
              <p:tags r:id="rId10"/>
            </p:custDataLst>
          </p:nvPr>
        </p:nvSpPr>
        <p:spPr>
          <a:xfrm>
            <a:off x="978204" y="1651675"/>
            <a:ext cx="3820333" cy="446905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5-58双边占景撒-3 薛莹创作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4" name="图片 3" descr="/data/temp/f4794477-b22f-11ef-b868-c2685a791e3d.jpgf4794477-b22f-11ef-b868-c2685a791e3d"/>
          <p:cNvPicPr>
            <a:picLocks noChangeAspect="1"/>
          </p:cNvPicPr>
          <p:nvPr>
            <p:custDataLst>
              <p:tags r:id="rId11"/>
            </p:custDataLst>
          </p:nvPr>
        </p:nvPicPr>
        <p:blipFill rotWithShape="1">
          <a:blip r:embed="rId12"/>
          <a:srcRect/>
          <a:stretch>
            <a:fillRect/>
          </a:stretch>
        </p:blipFill>
        <p:spPr>
          <a:xfrm>
            <a:off x="5375192" y="2085374"/>
            <a:ext cx="5406117" cy="360165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680" h="7440">
                <a:moveTo>
                  <a:pt x="0" y="0"/>
                </a:moveTo>
                <a:lnTo>
                  <a:pt x="7680" y="0"/>
                </a:lnTo>
                <a:lnTo>
                  <a:pt x="7680" y="7440"/>
                </a:lnTo>
                <a:lnTo>
                  <a:pt x="0" y="744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3"/>
    </p:custDataLst>
  </p:cSld>
  <p:clrMapOvr>
    <a:masterClrMapping/>
  </p:clrMapOvr>
  <p:transition spd="med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三边占景撒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4" name="图片 3" descr="/data/temp/f47a96dd-b22f-11ef-b868-c2685a791e3d.jpgf47a96dd-b22f-11ef-b868-c2685a791e3d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4573035" y="1870098"/>
            <a:ext cx="6048405" cy="402949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20" h="7440">
                <a:moveTo>
                  <a:pt x="0" y="0"/>
                </a:moveTo>
                <a:lnTo>
                  <a:pt x="11520" y="0"/>
                </a:lnTo>
                <a:lnTo>
                  <a:pt x="11520" y="7440"/>
                </a:lnTo>
                <a:lnTo>
                  <a:pt x="0" y="74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570560" y="1870046"/>
            <a:ext cx="2612262" cy="281388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三边占景撒区别于女字占景撒，它没有一个明显的女字形（三边形）。
5-59三边占景撒-1 刘杏梅创作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三边占景撒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906167" y="1219205"/>
            <a:ext cx="10379748" cy="72081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5-60三边占景撒-1 刘杏梅创作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2" name="图片 1" descr="/data/temp/f48df96b-b22f-11ef-9144-b69abd4612bd.jpgf48df96b-b22f-11ef-9144-b69abd4612bd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2850590" y="2228347"/>
            <a:ext cx="6490901" cy="432488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280" h="7200">
                <a:moveTo>
                  <a:pt x="0" y="0"/>
                </a:moveTo>
                <a:lnTo>
                  <a:pt x="17280" y="0"/>
                </a:lnTo>
                <a:lnTo>
                  <a:pt x="17280" y="7200"/>
                </a:lnTo>
                <a:lnTo>
                  <a:pt x="0" y="72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2"/>
    </p:custData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综述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626212" y="1496376"/>
            <a:ext cx="8915978" cy="4779137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10"/>
            </p:custDataLst>
          </p:nvPr>
        </p:nvCxnSpPr>
        <p:spPr>
          <a:xfrm>
            <a:off x="1772264" y="1218995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11"/>
            </p:custDataLst>
          </p:nvPr>
        </p:nvCxnSpPr>
        <p:spPr>
          <a:xfrm>
            <a:off x="1626210" y="128778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12"/>
            </p:custDataLst>
          </p:nvPr>
        </p:nvCxnSpPr>
        <p:spPr>
          <a:xfrm>
            <a:off x="10166179" y="608516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3"/>
            </p:custDataLst>
          </p:nvPr>
        </p:nvCxnSpPr>
        <p:spPr>
          <a:xfrm>
            <a:off x="10020125" y="6153960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6"/>
          <p:cNvSpPr txBox="1"/>
          <p:nvPr>
            <p:custDataLst>
              <p:tags r:id="rId14"/>
            </p:custDataLst>
          </p:nvPr>
        </p:nvSpPr>
        <p:spPr>
          <a:xfrm>
            <a:off x="1892883" y="1977452"/>
            <a:ext cx="8382634" cy="381698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按照筒与边的内外关系，占景撒可以分为“内筒撒”和“外筒撒”。其中，竹筒在结构中心的内筒撒更为常见。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5"/>
    </p:custDataLst>
  </p:cSld>
  <p:clrMapOvr>
    <a:masterClrMapping/>
  </p:clrMapOvr>
  <p:transition spd="med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三边占景撒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7" name="图文框 6"/>
          <p:cNvSpPr/>
          <p:nvPr>
            <p:custDataLst>
              <p:tags r:id="rId9"/>
            </p:custDataLst>
          </p:nvPr>
        </p:nvSpPr>
        <p:spPr>
          <a:xfrm>
            <a:off x="1163595" y="1354178"/>
            <a:ext cx="9864896" cy="5199067"/>
          </a:xfrm>
          <a:prstGeom prst="frame">
            <a:avLst>
              <a:gd name="adj1" fmla="val 1004"/>
            </a:avLst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任意多边形: 形状 20"/>
          <p:cNvSpPr>
            <a:spLocks noChangeAspect="1"/>
          </p:cNvSpPr>
          <p:nvPr>
            <p:custDataLst>
              <p:tags r:id="rId10"/>
            </p:custDataLst>
          </p:nvPr>
        </p:nvSpPr>
        <p:spPr>
          <a:xfrm rot="10800000" flipH="1" flipV="1">
            <a:off x="1638502" y="1219200"/>
            <a:ext cx="881501" cy="695425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1385" y="0"/>
                </a:moveTo>
                <a:lnTo>
                  <a:pt x="1410" y="36"/>
                </a:lnTo>
                <a:cubicBezTo>
                  <a:pt x="1439" y="68"/>
                  <a:pt x="1474" y="98"/>
                  <a:pt x="1515" y="125"/>
                </a:cubicBezTo>
                <a:lnTo>
                  <a:pt x="1542" y="139"/>
                </a:lnTo>
                <a:cubicBezTo>
                  <a:pt x="1540" y="139"/>
                  <a:pt x="1291" y="309"/>
                  <a:pt x="1257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5" y="1252"/>
                </a:lnTo>
                <a:lnTo>
                  <a:pt x="905" y="700"/>
                </a:lnTo>
                <a:cubicBezTo>
                  <a:pt x="929" y="237"/>
                  <a:pt x="1385" y="5"/>
                  <a:pt x="1385" y="0"/>
                </a:cubicBezTo>
                <a:close/>
                <a:moveTo>
                  <a:pt x="480" y="0"/>
                </a:moveTo>
                <a:lnTo>
                  <a:pt x="505" y="36"/>
                </a:lnTo>
                <a:cubicBezTo>
                  <a:pt x="534" y="68"/>
                  <a:pt x="569" y="98"/>
                  <a:pt x="610" y="125"/>
                </a:cubicBezTo>
                <a:lnTo>
                  <a:pt x="637" y="139"/>
                </a:lnTo>
                <a:cubicBezTo>
                  <a:pt x="635" y="139"/>
                  <a:pt x="386" y="309"/>
                  <a:pt x="352" y="635"/>
                </a:cubicBezTo>
                <a:lnTo>
                  <a:pt x="682" y="635"/>
                </a:lnTo>
                <a:lnTo>
                  <a:pt x="682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0" y="0"/>
                </a:cubicBez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任意多边形: 形状 19"/>
          <p:cNvSpPr>
            <a:spLocks noChangeAspect="1"/>
          </p:cNvSpPr>
          <p:nvPr>
            <p:custDataLst>
              <p:tags r:id="rId11"/>
            </p:custDataLst>
          </p:nvPr>
        </p:nvSpPr>
        <p:spPr>
          <a:xfrm rot="10800000" flipH="1" flipV="1">
            <a:off x="1480754" y="1219200"/>
            <a:ext cx="881501" cy="695425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481" y="0"/>
                </a:moveTo>
                <a:lnTo>
                  <a:pt x="505" y="36"/>
                </a:lnTo>
                <a:cubicBezTo>
                  <a:pt x="534" y="68"/>
                  <a:pt x="570" y="98"/>
                  <a:pt x="610" y="125"/>
                </a:cubicBezTo>
                <a:lnTo>
                  <a:pt x="638" y="139"/>
                </a:lnTo>
                <a:cubicBezTo>
                  <a:pt x="636" y="139"/>
                  <a:pt x="386" y="309"/>
                  <a:pt x="352" y="635"/>
                </a:cubicBezTo>
                <a:lnTo>
                  <a:pt x="683" y="635"/>
                </a:lnTo>
                <a:lnTo>
                  <a:pt x="683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1" y="0"/>
                </a:cubicBezTo>
                <a:close/>
                <a:moveTo>
                  <a:pt x="1385" y="0"/>
                </a:moveTo>
                <a:lnTo>
                  <a:pt x="1409" y="36"/>
                </a:lnTo>
                <a:cubicBezTo>
                  <a:pt x="1438" y="68"/>
                  <a:pt x="1474" y="98"/>
                  <a:pt x="1514" y="125"/>
                </a:cubicBezTo>
                <a:lnTo>
                  <a:pt x="1542" y="139"/>
                </a:lnTo>
                <a:cubicBezTo>
                  <a:pt x="1540" y="139"/>
                  <a:pt x="1290" y="309"/>
                  <a:pt x="1256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4" y="1252"/>
                </a:lnTo>
                <a:lnTo>
                  <a:pt x="904" y="700"/>
                </a:lnTo>
                <a:cubicBezTo>
                  <a:pt x="928" y="237"/>
                  <a:pt x="1384" y="5"/>
                  <a:pt x="1385" y="0"/>
                </a:cubicBezTo>
                <a:close/>
              </a:path>
            </a:pathLst>
          </a:custGeom>
          <a:noFill/>
          <a:ln w="3175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12"/>
            </p:custDataLst>
          </p:nvPr>
        </p:nvSpPr>
        <p:spPr>
          <a:xfrm>
            <a:off x="1685249" y="3353800"/>
            <a:ext cx="3354948" cy="11997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5-61三边占景撒-2 王祖红创作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4" name="图片 3" descr="/data/temp/f48abcbb-b22f-11ef-8c0c-7a0a5c65565a.jpgf48abcbb-b22f-11ef-8c0c-7a0a5c65565a"/>
          <p:cNvPicPr>
            <a:picLocks noChangeAspect="1"/>
          </p:cNvPicPr>
          <p:nvPr>
            <p:custDataLst>
              <p:tags r:id="rId13"/>
            </p:custDataLst>
          </p:nvPr>
        </p:nvPicPr>
        <p:blipFill rotWithShape="1">
          <a:blip r:embed="rId14"/>
          <a:srcRect/>
          <a:stretch>
            <a:fillRect/>
          </a:stretch>
        </p:blipFill>
        <p:spPr>
          <a:xfrm>
            <a:off x="5429496" y="2179020"/>
            <a:ext cx="5321169" cy="35493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880" h="6480">
                <a:moveTo>
                  <a:pt x="0" y="0"/>
                </a:moveTo>
                <a:lnTo>
                  <a:pt x="8880" y="0"/>
                </a:lnTo>
                <a:lnTo>
                  <a:pt x="8880" y="6480"/>
                </a:lnTo>
                <a:lnTo>
                  <a:pt x="0" y="648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5"/>
    </p:custDataLst>
  </p:cSld>
  <p:clrMapOvr>
    <a:masterClrMapping/>
  </p:clrMapOvr>
  <p:transition spd="med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三边占景撒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9"/>
            </p:custDataLst>
          </p:nvPr>
        </p:nvSpPr>
        <p:spPr>
          <a:xfrm>
            <a:off x="761383" y="3145611"/>
            <a:ext cx="10669320" cy="2370961"/>
          </a:xfrm>
          <a:prstGeom prst="rect">
            <a:avLst/>
          </a:prstGeom>
          <a:pattFill prst="dkDnDiag">
            <a:fgClr>
              <a:schemeClr val="accent1">
                <a:lumMod val="20000"/>
                <a:lumOff val="80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任意多边形: 形状 27"/>
          <p:cNvSpPr/>
          <p:nvPr>
            <p:custDataLst>
              <p:tags r:id="rId10"/>
            </p:custDataLst>
          </p:nvPr>
        </p:nvSpPr>
        <p:spPr>
          <a:xfrm rot="10800000">
            <a:off x="10138948" y="1892819"/>
            <a:ext cx="947142" cy="547045"/>
          </a:xfrm>
          <a:custGeom>
            <a:avLst/>
            <a:gdLst>
              <a:gd name="connsiteX0" fmla="*/ 174788 w 340237"/>
              <a:gd name="connsiteY0" fmla="*/ 0 h 415819"/>
              <a:gd name="connsiteX1" fmla="*/ 340237 w 340237"/>
              <a:gd name="connsiteY1" fmla="*/ 0 h 415819"/>
              <a:gd name="connsiteX2" fmla="*/ 241322 w 340237"/>
              <a:gd name="connsiteY2" fmla="*/ 415819 h 415819"/>
              <a:gd name="connsiteX3" fmla="*/ 0 w 340237"/>
              <a:gd name="connsiteY3" fmla="*/ 415819 h 41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4" h="886">
                <a:moveTo>
                  <a:pt x="372" y="0"/>
                </a:moveTo>
                <a:lnTo>
                  <a:pt x="725" y="0"/>
                </a:lnTo>
                <a:lnTo>
                  <a:pt x="514" y="886"/>
                </a:lnTo>
                <a:lnTo>
                  <a:pt x="0" y="886"/>
                </a:lnTo>
                <a:lnTo>
                  <a:pt x="372" y="0"/>
                </a:lnTo>
                <a:close/>
                <a:moveTo>
                  <a:pt x="1181" y="0"/>
                </a:moveTo>
                <a:lnTo>
                  <a:pt x="1534" y="0"/>
                </a:lnTo>
                <a:lnTo>
                  <a:pt x="1323" y="886"/>
                </a:lnTo>
                <a:lnTo>
                  <a:pt x="809" y="886"/>
                </a:lnTo>
                <a:lnTo>
                  <a:pt x="1181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761346" y="5663974"/>
            <a:ext cx="10669309" cy="8899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5-62三边占景撒-2 王祖红创作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6" name="图片 5" descr="/data/temp/f48f5c8a-b22f-11ef-9144-b69abd4612bd.jpgf48f5c8a-b22f-11ef-9144-b69abd4612bd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/>
          <a:srcRect/>
          <a:stretch>
            <a:fillRect/>
          </a:stretch>
        </p:blipFill>
        <p:spPr>
          <a:xfrm>
            <a:off x="3087869" y="1219320"/>
            <a:ext cx="6016263" cy="401260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6000">
                <a:moveTo>
                  <a:pt x="0" y="0"/>
                </a:moveTo>
                <a:lnTo>
                  <a:pt x="8160" y="0"/>
                </a:lnTo>
                <a:lnTo>
                  <a:pt x="8160" y="6000"/>
                </a:lnTo>
                <a:lnTo>
                  <a:pt x="0" y="60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4"/>
    </p:custDataLst>
  </p:cSld>
  <p:clrMapOvr>
    <a:masterClrMapping/>
  </p:clrMapOvr>
  <p:transition spd="med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四边占景撒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1584927" y="2335518"/>
            <a:ext cx="5955983" cy="310136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四边占景撒区别于井字占景撒，它没有一个明显的井字形。
5-63四边占景撒-1 莫雪婷创作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4" name="图片 3" descr="/data/temp/f4907f1b-b22f-11ef-a355-a69e7ddfdb4f.jpgf4907f1b-b22f-11ef-a355-a69e7ddfdb4f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8104845" y="2335518"/>
            <a:ext cx="2502229" cy="166697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600" h="2880">
                <a:moveTo>
                  <a:pt x="3600" y="0"/>
                </a:moveTo>
                <a:lnTo>
                  <a:pt x="3600" y="2880"/>
                </a:lnTo>
                <a:lnTo>
                  <a:pt x="0" y="2880"/>
                </a:lnTo>
                <a:lnTo>
                  <a:pt x="0" y="0"/>
                </a:lnTo>
                <a:lnTo>
                  <a:pt x="3600" y="0"/>
                </a:lnTo>
                <a:close/>
              </a:path>
            </a:pathLst>
          </a:custGeom>
        </p:spPr>
      </p:pic>
    </p:spTree>
    <p:custDataLst>
      <p:tags r:id="rId12"/>
    </p:custDataLst>
  </p:cSld>
  <p:clrMapOvr>
    <a:masterClrMapping/>
  </p:clrMapOvr>
  <p:transition spd="med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11" name="图片 10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四边占景撒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grpSp>
        <p:nvGrpSpPr>
          <p:cNvPr id="2" name="组合 1"/>
          <p:cNvGrpSpPr/>
          <p:nvPr>
            <p:custDataLst>
              <p:tags r:id="rId9"/>
            </p:custDataLst>
          </p:nvPr>
        </p:nvGrpSpPr>
        <p:grpSpPr>
          <a:xfrm>
            <a:off x="5828805" y="1219200"/>
            <a:ext cx="5508827" cy="5334708"/>
            <a:chOff x="5975" y="2815"/>
            <a:chExt cx="7783" cy="7537"/>
          </a:xfrm>
        </p:grpSpPr>
        <p:sp>
          <p:nvSpPr>
            <p:cNvPr id="4" name="椭圆 3"/>
            <p:cNvSpPr/>
            <p:nvPr>
              <p:custDataLst>
                <p:tags r:id="rId10"/>
              </p:custDataLst>
            </p:nvPr>
          </p:nvSpPr>
          <p:spPr>
            <a:xfrm>
              <a:off x="6474" y="3068"/>
              <a:ext cx="7285" cy="7285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11"/>
              </p:custDataLst>
            </p:nvPr>
          </p:nvSpPr>
          <p:spPr>
            <a:xfrm>
              <a:off x="5975" y="3769"/>
              <a:ext cx="6358" cy="6359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2" name="椭圆 11"/>
            <p:cNvSpPr/>
            <p:nvPr>
              <p:custDataLst>
                <p:tags r:id="rId12"/>
              </p:custDataLst>
            </p:nvPr>
          </p:nvSpPr>
          <p:spPr>
            <a:xfrm>
              <a:off x="6097" y="2815"/>
              <a:ext cx="6358" cy="635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5" name="Title 6"/>
          <p:cNvSpPr txBox="1"/>
          <p:nvPr>
            <p:custDataLst>
              <p:tags r:id="rId13"/>
            </p:custDataLst>
          </p:nvPr>
        </p:nvSpPr>
        <p:spPr>
          <a:xfrm>
            <a:off x="855089" y="2955431"/>
            <a:ext cx="4076971" cy="220835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5-64四边占景撒-1 莫雪婷创作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6" name="图片 5" descr="/data/temp/f49cd29c-b22f-11ef-9144-b69abd4612bd.jpgf49cd29c-b22f-11ef-9144-b69abd4612bd"/>
          <p:cNvPicPr>
            <a:picLocks noChangeAspect="1"/>
          </p:cNvPicPr>
          <p:nvPr>
            <p:custDataLst>
              <p:tags r:id="rId14"/>
            </p:custDataLst>
          </p:nvPr>
        </p:nvPicPr>
        <p:blipFill rotWithShape="1">
          <a:blip r:embed="rId15"/>
          <a:srcRect/>
          <a:stretch>
            <a:fillRect/>
          </a:stretch>
        </p:blipFill>
        <p:spPr>
          <a:xfrm>
            <a:off x="6124666" y="2398753"/>
            <a:ext cx="4756433" cy="316883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720" h="6720">
                <a:moveTo>
                  <a:pt x="3360" y="0"/>
                </a:moveTo>
                <a:cubicBezTo>
                  <a:pt x="5216" y="0"/>
                  <a:pt x="6720" y="1504"/>
                  <a:pt x="6720" y="3360"/>
                </a:cubicBezTo>
                <a:cubicBezTo>
                  <a:pt x="6720" y="5216"/>
                  <a:pt x="5216" y="6720"/>
                  <a:pt x="3360" y="6720"/>
                </a:cubicBezTo>
                <a:cubicBezTo>
                  <a:pt x="1504" y="6720"/>
                  <a:pt x="0" y="5216"/>
                  <a:pt x="0" y="3360"/>
                </a:cubicBezTo>
                <a:cubicBezTo>
                  <a:pt x="0" y="1504"/>
                  <a:pt x="1504" y="0"/>
                  <a:pt x="3360" y="0"/>
                </a:cubicBezTo>
                <a:close/>
              </a:path>
            </a:pathLst>
          </a:custGeom>
        </p:spPr>
      </p:pic>
    </p:spTree>
    <p:custDataLst>
      <p:tags r:id="rId16"/>
    </p:custDataLst>
  </p:cSld>
  <p:clrMapOvr>
    <a:masterClrMapping/>
  </p:clrMapOvr>
  <p:transition spd="med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12" name="图片 11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四边占景撒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2" name="矩形 4"/>
          <p:cNvSpPr/>
          <p:nvPr>
            <p:custDataLst>
              <p:tags r:id="rId9"/>
            </p:custDataLst>
          </p:nvPr>
        </p:nvSpPr>
        <p:spPr>
          <a:xfrm>
            <a:off x="1193344" y="1939557"/>
            <a:ext cx="9805314" cy="3893286"/>
          </a:xfrm>
          <a:custGeom>
            <a:avLst/>
            <a:gdLst>
              <a:gd name="connsiteX0" fmla="*/ 0 w 9899943"/>
              <a:gd name="connsiteY0" fmla="*/ 0 h 4048220"/>
              <a:gd name="connsiteX1" fmla="*/ 9899943 w 9899943"/>
              <a:gd name="connsiteY1" fmla="*/ 0 h 4048220"/>
              <a:gd name="connsiteX2" fmla="*/ 9899943 w 9899943"/>
              <a:gd name="connsiteY2" fmla="*/ 4048220 h 4048220"/>
              <a:gd name="connsiteX3" fmla="*/ 0 w 9899943"/>
              <a:gd name="connsiteY3" fmla="*/ 4048220 h 4048220"/>
              <a:gd name="connsiteX4" fmla="*/ 0 w 9899943"/>
              <a:gd name="connsiteY4" fmla="*/ 0 h 4048220"/>
              <a:gd name="connsiteX0-1" fmla="*/ 0 w 9899943"/>
              <a:gd name="connsiteY0-2" fmla="*/ 0 h 4048220"/>
              <a:gd name="connsiteX1-3" fmla="*/ 9899943 w 9899943"/>
              <a:gd name="connsiteY1-4" fmla="*/ 0 h 4048220"/>
              <a:gd name="connsiteX2-5" fmla="*/ 9899943 w 9899943"/>
              <a:gd name="connsiteY2-6" fmla="*/ 4048220 h 4048220"/>
              <a:gd name="connsiteX3-7" fmla="*/ 808083 w 9899943"/>
              <a:gd name="connsiteY3-8" fmla="*/ 4043410 h 4048220"/>
              <a:gd name="connsiteX4-9" fmla="*/ 0 w 9899943"/>
              <a:gd name="connsiteY4-10" fmla="*/ 4048220 h 4048220"/>
              <a:gd name="connsiteX5" fmla="*/ 0 w 9899943"/>
              <a:gd name="connsiteY5" fmla="*/ 0 h 4048220"/>
              <a:gd name="connsiteX0-11" fmla="*/ 0 w 9899943"/>
              <a:gd name="connsiteY0-12" fmla="*/ 0 h 4048220"/>
              <a:gd name="connsiteX1-13" fmla="*/ 9899943 w 9899943"/>
              <a:gd name="connsiteY1-14" fmla="*/ 0 h 4048220"/>
              <a:gd name="connsiteX2-15" fmla="*/ 9899943 w 9899943"/>
              <a:gd name="connsiteY2-16" fmla="*/ 4048220 h 4048220"/>
              <a:gd name="connsiteX3-17" fmla="*/ 1730103 w 9899943"/>
              <a:gd name="connsiteY3-18" fmla="*/ 4043410 h 4048220"/>
              <a:gd name="connsiteX4-19" fmla="*/ 808083 w 9899943"/>
              <a:gd name="connsiteY4-20" fmla="*/ 4043410 h 4048220"/>
              <a:gd name="connsiteX5-21" fmla="*/ 0 w 9899943"/>
              <a:gd name="connsiteY5-22" fmla="*/ 4048220 h 4048220"/>
              <a:gd name="connsiteX6" fmla="*/ 0 w 9899943"/>
              <a:gd name="connsiteY6" fmla="*/ 0 h 4048220"/>
              <a:gd name="connsiteX0-23" fmla="*/ 808083 w 9899943"/>
              <a:gd name="connsiteY0-24" fmla="*/ 4043410 h 4134850"/>
              <a:gd name="connsiteX1-25" fmla="*/ 0 w 9899943"/>
              <a:gd name="connsiteY1-26" fmla="*/ 4048220 h 4134850"/>
              <a:gd name="connsiteX2-27" fmla="*/ 0 w 9899943"/>
              <a:gd name="connsiteY2-28" fmla="*/ 0 h 4134850"/>
              <a:gd name="connsiteX3-29" fmla="*/ 9899943 w 9899943"/>
              <a:gd name="connsiteY3-30" fmla="*/ 0 h 4134850"/>
              <a:gd name="connsiteX4-31" fmla="*/ 9899943 w 9899943"/>
              <a:gd name="connsiteY4-32" fmla="*/ 4048220 h 4134850"/>
              <a:gd name="connsiteX5-33" fmla="*/ 1730103 w 9899943"/>
              <a:gd name="connsiteY5-34" fmla="*/ 4043410 h 4134850"/>
              <a:gd name="connsiteX6-35" fmla="*/ 899523 w 9899943"/>
              <a:gd name="connsiteY6-36" fmla="*/ 4134850 h 4134850"/>
              <a:gd name="connsiteX0-37" fmla="*/ 808083 w 9899943"/>
              <a:gd name="connsiteY0-38" fmla="*/ 4043410 h 4048220"/>
              <a:gd name="connsiteX1-39" fmla="*/ 0 w 9899943"/>
              <a:gd name="connsiteY1-40" fmla="*/ 4048220 h 4048220"/>
              <a:gd name="connsiteX2-41" fmla="*/ 0 w 9899943"/>
              <a:gd name="connsiteY2-42" fmla="*/ 0 h 4048220"/>
              <a:gd name="connsiteX3-43" fmla="*/ 9899943 w 9899943"/>
              <a:gd name="connsiteY3-44" fmla="*/ 0 h 4048220"/>
              <a:gd name="connsiteX4-45" fmla="*/ 9899943 w 9899943"/>
              <a:gd name="connsiteY4-46" fmla="*/ 4048220 h 4048220"/>
              <a:gd name="connsiteX5-47" fmla="*/ 1730103 w 9899943"/>
              <a:gd name="connsiteY5-48" fmla="*/ 4043410 h 40482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9899943" h="4048220">
                <a:moveTo>
                  <a:pt x="808083" y="4043410"/>
                </a:moveTo>
                <a:lnTo>
                  <a:pt x="0" y="4048220"/>
                </a:lnTo>
                <a:lnTo>
                  <a:pt x="0" y="0"/>
                </a:lnTo>
                <a:lnTo>
                  <a:pt x="9899943" y="0"/>
                </a:lnTo>
                <a:lnTo>
                  <a:pt x="9899943" y="4048220"/>
                </a:lnTo>
                <a:lnTo>
                  <a:pt x="1730103" y="4043410"/>
                </a:lnTo>
              </a:path>
            </a:pathLst>
          </a:custGeom>
          <a:noFill/>
          <a:ln w="3492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Oval 5"/>
          <p:cNvSpPr/>
          <p:nvPr>
            <p:custDataLst>
              <p:tags r:id="rId10"/>
            </p:custDataLst>
          </p:nvPr>
        </p:nvSpPr>
        <p:spPr>
          <a:xfrm>
            <a:off x="2159486" y="5544438"/>
            <a:ext cx="599009" cy="599009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j-lt"/>
            </a:endParaRPr>
          </a:p>
        </p:txBody>
      </p:sp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2159486" y="5698847"/>
            <a:ext cx="598408" cy="290192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/>
          <a:p>
            <a:pPr algn="ctr"/>
            <a:r>
              <a:rPr lang="en-US" altLang="zh-CN" sz="1400" dirty="0">
                <a:solidFill>
                  <a:schemeClr val="lt1"/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logo</a:t>
            </a:r>
            <a:endParaRPr lang="en-US" altLang="zh-CN" sz="1400" dirty="0">
              <a:solidFill>
                <a:schemeClr val="lt1"/>
              </a:solidFill>
              <a:uFillTx/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衬底"/>
          <p:cNvSpPr/>
          <p:nvPr>
            <p:custDataLst>
              <p:tags r:id="rId12"/>
            </p:custDataLst>
          </p:nvPr>
        </p:nvSpPr>
        <p:spPr>
          <a:xfrm>
            <a:off x="5627718" y="1219217"/>
            <a:ext cx="5154358" cy="533397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chemeClr val="dk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1600" b="1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Title 6"/>
          <p:cNvSpPr txBox="1"/>
          <p:nvPr>
            <p:custDataLst>
              <p:tags r:id="rId13"/>
            </p:custDataLst>
          </p:nvPr>
        </p:nvSpPr>
        <p:spPr>
          <a:xfrm>
            <a:off x="1698007" y="3381519"/>
            <a:ext cx="3713036" cy="100936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5-65四边占景撒-1 莫雪婷创作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8" name="图片 7" descr="/data/temp/f49d3464-b22f-11ef-a5c4-4677fe379413.jpgf49d3464-b22f-11ef-a5c4-4677fe379413"/>
          <p:cNvPicPr>
            <a:picLocks noChangeAspect="1"/>
          </p:cNvPicPr>
          <p:nvPr>
            <p:custDataLst>
              <p:tags r:id="rId14"/>
            </p:custDataLst>
          </p:nvPr>
        </p:nvPicPr>
        <p:blipFill rotWithShape="1">
          <a:blip r:embed="rId15"/>
          <a:srcRect/>
          <a:stretch>
            <a:fillRect/>
          </a:stretch>
        </p:blipFill>
        <p:spPr>
          <a:xfrm>
            <a:off x="5915790" y="2153461"/>
            <a:ext cx="4578203" cy="346547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960" h="6960">
                <a:moveTo>
                  <a:pt x="0" y="0"/>
                </a:moveTo>
                <a:lnTo>
                  <a:pt x="6960" y="0"/>
                </a:lnTo>
                <a:lnTo>
                  <a:pt x="6960" y="6960"/>
                </a:lnTo>
                <a:lnTo>
                  <a:pt x="0" y="696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6"/>
    </p:custDataLst>
  </p:cSld>
  <p:clrMapOvr>
    <a:masterClrMapping/>
  </p:clrMapOvr>
  <p:transition spd="med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28" name="图片 2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四边占景撒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grpSp>
        <p:nvGrpSpPr>
          <p:cNvPr id="2" name="组合 1"/>
          <p:cNvGrpSpPr/>
          <p:nvPr>
            <p:custDataLst>
              <p:tags r:id="rId9"/>
            </p:custDataLst>
          </p:nvPr>
        </p:nvGrpSpPr>
        <p:grpSpPr>
          <a:xfrm>
            <a:off x="1174309" y="1219293"/>
            <a:ext cx="606291" cy="140457"/>
            <a:chOff x="6096000" y="3052233"/>
            <a:chExt cx="1270015" cy="294217"/>
          </a:xfrm>
        </p:grpSpPr>
        <p:sp>
          <p:nvSpPr>
            <p:cNvPr id="4" name="椭圆 3"/>
            <p:cNvSpPr/>
            <p:nvPr>
              <p:custDataLst>
                <p:tags r:id="rId10"/>
              </p:custDataLst>
            </p:nvPr>
          </p:nvSpPr>
          <p:spPr>
            <a:xfrm>
              <a:off x="6096000" y="3052233"/>
              <a:ext cx="294217" cy="2942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7" name="等腰三角形 6"/>
            <p:cNvSpPr/>
            <p:nvPr>
              <p:custDataLst>
                <p:tags r:id="rId11"/>
              </p:custDataLst>
            </p:nvPr>
          </p:nvSpPr>
          <p:spPr>
            <a:xfrm>
              <a:off x="6422761" y="3067052"/>
              <a:ext cx="306912" cy="26458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12"/>
              </p:custDataLst>
            </p:nvPr>
          </p:nvSpPr>
          <p:spPr>
            <a:xfrm>
              <a:off x="6791855" y="3067050"/>
              <a:ext cx="264584" cy="26458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5" name="椭圆 4"/>
            <p:cNvSpPr/>
            <p:nvPr>
              <p:custDataLst>
                <p:tags r:id="rId13"/>
              </p:custDataLst>
            </p:nvPr>
          </p:nvSpPr>
          <p:spPr>
            <a:xfrm>
              <a:off x="7131065" y="3081868"/>
              <a:ext cx="234950" cy="234948"/>
            </a:xfrm>
            <a:prstGeom prst="ellipse">
              <a:avLst/>
            </a:prstGeom>
            <a:noFill/>
            <a:ln w="28575" cmpd="sng">
              <a:solidFill>
                <a:schemeClr val="dk2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14"/>
            </p:custDataLst>
          </p:nvPr>
        </p:nvGrpSpPr>
        <p:grpSpPr>
          <a:xfrm>
            <a:off x="2348316" y="6486465"/>
            <a:ext cx="7495370" cy="66456"/>
            <a:chOff x="1872871" y="6130929"/>
            <a:chExt cx="8415337" cy="74613"/>
          </a:xfrm>
        </p:grpSpPr>
        <p:cxnSp>
          <p:nvCxnSpPr>
            <p:cNvPr id="12" name="直接连接符 11"/>
            <p:cNvCxnSpPr/>
            <p:nvPr>
              <p:custDataLst>
                <p:tags r:id="rId15"/>
              </p:custDataLst>
            </p:nvPr>
          </p:nvCxnSpPr>
          <p:spPr>
            <a:xfrm>
              <a:off x="1872871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16"/>
              </p:custDataLst>
            </p:nvPr>
          </p:nvCxnSpPr>
          <p:spPr>
            <a:xfrm>
              <a:off x="3976705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17"/>
              </p:custDataLst>
            </p:nvPr>
          </p:nvCxnSpPr>
          <p:spPr>
            <a:xfrm>
              <a:off x="6080539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>
              <p:custDataLst>
                <p:tags r:id="rId18"/>
              </p:custDataLst>
            </p:nvPr>
          </p:nvCxnSpPr>
          <p:spPr>
            <a:xfrm>
              <a:off x="8184373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>
              <p:custDataLst>
                <p:tags r:id="rId19"/>
              </p:custDataLst>
            </p:nvPr>
          </p:nvCxnSpPr>
          <p:spPr>
            <a:xfrm>
              <a:off x="10288208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>
              <p:custDataLst>
                <p:tags r:id="rId20"/>
              </p:custDataLst>
            </p:nvPr>
          </p:nvCxnSpPr>
          <p:spPr>
            <a:xfrm>
              <a:off x="9236290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>
              <p:custDataLst>
                <p:tags r:id="rId21"/>
              </p:custDataLst>
            </p:nvPr>
          </p:nvCxnSpPr>
          <p:spPr>
            <a:xfrm>
              <a:off x="7132456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>
              <p:custDataLst>
                <p:tags r:id="rId22"/>
              </p:custDataLst>
            </p:nvPr>
          </p:nvCxnSpPr>
          <p:spPr>
            <a:xfrm>
              <a:off x="5028622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>
              <p:custDataLst>
                <p:tags r:id="rId23"/>
              </p:custDataLst>
            </p:nvPr>
          </p:nvCxnSpPr>
          <p:spPr>
            <a:xfrm>
              <a:off x="2924788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椭圆 21"/>
          <p:cNvSpPr/>
          <p:nvPr>
            <p:custDataLst>
              <p:tags r:id="rId24"/>
            </p:custDataLst>
          </p:nvPr>
        </p:nvSpPr>
        <p:spPr>
          <a:xfrm>
            <a:off x="11004683" y="3226687"/>
            <a:ext cx="48074" cy="48074"/>
          </a:xfrm>
          <a:prstGeom prst="ellipse">
            <a:avLst/>
          </a:prstGeom>
          <a:solidFill>
            <a:srgbClr val="90726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3" name="椭圆 22"/>
          <p:cNvSpPr/>
          <p:nvPr>
            <p:custDataLst>
              <p:tags r:id="rId25"/>
            </p:custDataLst>
          </p:nvPr>
        </p:nvSpPr>
        <p:spPr>
          <a:xfrm>
            <a:off x="11004683" y="3443305"/>
            <a:ext cx="48074" cy="48074"/>
          </a:xfrm>
          <a:prstGeom prst="ellipse">
            <a:avLst/>
          </a:prstGeom>
          <a:solidFill>
            <a:srgbClr val="90726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4" name="椭圆 23"/>
          <p:cNvSpPr/>
          <p:nvPr>
            <p:custDataLst>
              <p:tags r:id="rId26"/>
            </p:custDataLst>
          </p:nvPr>
        </p:nvSpPr>
        <p:spPr>
          <a:xfrm>
            <a:off x="11004683" y="4714166"/>
            <a:ext cx="48074" cy="48074"/>
          </a:xfrm>
          <a:prstGeom prst="ellipse">
            <a:avLst/>
          </a:prstGeom>
          <a:solidFill>
            <a:srgbClr val="90726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5" name="椭圆 24"/>
          <p:cNvSpPr/>
          <p:nvPr>
            <p:custDataLst>
              <p:tags r:id="rId27"/>
            </p:custDataLst>
          </p:nvPr>
        </p:nvSpPr>
        <p:spPr>
          <a:xfrm>
            <a:off x="11004683" y="4930219"/>
            <a:ext cx="48074" cy="48074"/>
          </a:xfrm>
          <a:prstGeom prst="ellipse">
            <a:avLst/>
          </a:prstGeom>
          <a:solidFill>
            <a:srgbClr val="90726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26" name="组合 25"/>
          <p:cNvGrpSpPr/>
          <p:nvPr>
            <p:custDataLst>
              <p:tags r:id="rId28"/>
            </p:custDataLst>
          </p:nvPr>
        </p:nvGrpSpPr>
        <p:grpSpPr>
          <a:xfrm rot="16200000">
            <a:off x="10687391" y="4016804"/>
            <a:ext cx="682091" cy="162887"/>
            <a:chOff x="8953" y="9433"/>
            <a:chExt cx="1206" cy="288"/>
          </a:xfrm>
        </p:grpSpPr>
        <p:sp>
          <p:nvSpPr>
            <p:cNvPr id="30" name="矩形 29"/>
            <p:cNvSpPr/>
            <p:nvPr>
              <p:custDataLst>
                <p:tags r:id="rId29"/>
              </p:custDataLst>
            </p:nvPr>
          </p:nvSpPr>
          <p:spPr>
            <a:xfrm rot="2700000">
              <a:off x="8953" y="9481"/>
              <a:ext cx="194" cy="1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1" name="矩形 30"/>
            <p:cNvSpPr/>
            <p:nvPr>
              <p:custDataLst>
                <p:tags r:id="rId30"/>
              </p:custDataLst>
            </p:nvPr>
          </p:nvSpPr>
          <p:spPr>
            <a:xfrm rot="2700000">
              <a:off x="9965" y="9480"/>
              <a:ext cx="194" cy="1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2" name="矩形 31"/>
            <p:cNvSpPr/>
            <p:nvPr>
              <p:custDataLst>
                <p:tags r:id="rId31"/>
              </p:custDataLst>
            </p:nvPr>
          </p:nvSpPr>
          <p:spPr>
            <a:xfrm rot="2700000">
              <a:off x="9404" y="9433"/>
              <a:ext cx="289" cy="28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cxnSp>
        <p:nvCxnSpPr>
          <p:cNvPr id="33" name="直接连接符 32"/>
          <p:cNvCxnSpPr/>
          <p:nvPr>
            <p:custDataLst>
              <p:tags r:id="rId32"/>
            </p:custDataLst>
          </p:nvPr>
        </p:nvCxnSpPr>
        <p:spPr>
          <a:xfrm>
            <a:off x="666417" y="1574385"/>
            <a:ext cx="10859167" cy="0"/>
          </a:xfrm>
          <a:prstGeom prst="line">
            <a:avLst/>
          </a:prstGeom>
          <a:ln>
            <a:solidFill>
              <a:schemeClr val="lt1">
                <a:lumMod val="75000"/>
                <a:alpha val="9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6"/>
          <p:cNvSpPr txBox="1"/>
          <p:nvPr>
            <p:custDataLst>
              <p:tags r:id="rId33"/>
            </p:custDataLst>
          </p:nvPr>
        </p:nvSpPr>
        <p:spPr>
          <a:xfrm>
            <a:off x="2295292" y="2247427"/>
            <a:ext cx="7465677" cy="42216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5-66四边占景撒-1的变型 莫雪婷创作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10" name="图片 9" descr="/data/temp/f4abd801-b22f-11ef-b868-c2685a791e3d.jpgf4abd801-b22f-11ef-b868-c2685a791e3d"/>
          <p:cNvPicPr>
            <a:picLocks noChangeAspect="1"/>
          </p:cNvPicPr>
          <p:nvPr>
            <p:custDataLst>
              <p:tags r:id="rId34"/>
            </p:custDataLst>
          </p:nvPr>
        </p:nvPicPr>
        <p:blipFill rotWithShape="1">
          <a:blip r:embed="rId35"/>
          <a:srcRect/>
          <a:stretch>
            <a:fillRect/>
          </a:stretch>
        </p:blipFill>
        <p:spPr>
          <a:xfrm>
            <a:off x="2295305" y="2941086"/>
            <a:ext cx="4459045" cy="297133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200" h="4800">
                <a:moveTo>
                  <a:pt x="0" y="0"/>
                </a:moveTo>
                <a:lnTo>
                  <a:pt x="13200" y="0"/>
                </a:lnTo>
                <a:lnTo>
                  <a:pt x="13200" y="4800"/>
                </a:lnTo>
                <a:lnTo>
                  <a:pt x="0" y="48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36"/>
    </p:custDataLst>
  </p:cSld>
  <p:clrMapOvr>
    <a:masterClrMapping/>
  </p:clrMapOvr>
  <p:transition spd="med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四边占景撒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2" name="矩形 10"/>
          <p:cNvSpPr/>
          <p:nvPr>
            <p:custDataLst>
              <p:tags r:id="rId9"/>
            </p:custDataLst>
          </p:nvPr>
        </p:nvSpPr>
        <p:spPr>
          <a:xfrm>
            <a:off x="1354667" y="2108186"/>
            <a:ext cx="9482743" cy="3556028"/>
          </a:xfrm>
          <a:prstGeom prst="rect">
            <a:avLst/>
          </a:prstGeom>
          <a:solidFill>
            <a:schemeClr val="lt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7" name="image 140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rcRect/>
          <a:stretch>
            <a:fillRect/>
          </a:stretch>
        </p:blipFill>
        <p:spPr>
          <a:xfrm>
            <a:off x="1962150" y="2405521"/>
            <a:ext cx="4032109" cy="3169285"/>
          </a:xfrm>
          <a:prstGeom prst="rect">
            <a:avLst/>
          </a:prstGeom>
          <a:ln>
            <a:noFill/>
          </a:ln>
        </p:spPr>
      </p:pic>
      <p:pic>
        <p:nvPicPr>
          <p:cNvPr id="4" name="图片 3" descr="/data/temp/f4b04ec3-b22f-11ef-9e5e-46096c320747.jpgf4b04ec3-b22f-11ef-9e5e-46096c320747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/>
          <a:srcRect/>
          <a:stretch>
            <a:fillRect/>
          </a:stretch>
        </p:blipFill>
        <p:spPr>
          <a:xfrm>
            <a:off x="2421475" y="2859179"/>
            <a:ext cx="3081886" cy="2054084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240" h="5040">
                <a:moveTo>
                  <a:pt x="0" y="0"/>
                </a:moveTo>
                <a:lnTo>
                  <a:pt x="6240" y="0"/>
                </a:lnTo>
                <a:lnTo>
                  <a:pt x="6240" y="5040"/>
                </a:lnTo>
                <a:lnTo>
                  <a:pt x="0" y="50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4"/>
            </p:custDataLst>
          </p:nvPr>
        </p:nvSpPr>
        <p:spPr>
          <a:xfrm>
            <a:off x="6333106" y="3589885"/>
            <a:ext cx="4030163" cy="59266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5-67四边占景撒-2 张超创作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5"/>
    </p:custDataLst>
  </p:cSld>
  <p:clrMapOvr>
    <a:masterClrMapping/>
  </p:clrMapOvr>
  <p:transition spd="med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四边占景撒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2" name="图片 1" descr="/data/temp/f4b24a0f-b22f-11ef-8c0c-7a0a5c65565a.jpgf4b24a0f-b22f-11ef-8c0c-7a0a5c65565a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456935" y="1274292"/>
            <a:ext cx="7837435" cy="522381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720" h="8880">
                <a:moveTo>
                  <a:pt x="0" y="0"/>
                </a:moveTo>
                <a:lnTo>
                  <a:pt x="12720" y="0"/>
                </a:lnTo>
                <a:lnTo>
                  <a:pt x="12720" y="8880"/>
                </a:lnTo>
                <a:lnTo>
                  <a:pt x="0" y="88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9017088" y="2756728"/>
            <a:ext cx="2011873" cy="2258944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5-68四边占景撒-2 张超创作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五边占景撒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2" name="图片 1" descr="/data/temp/f4b8884d-b22f-11ef-9e5e-46096c320747.jpgf4b8884d-b22f-11ef-9e5e-46096c320747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456935" y="1274565"/>
            <a:ext cx="7838970" cy="522327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720" h="8880">
                <a:moveTo>
                  <a:pt x="0" y="0"/>
                </a:moveTo>
                <a:lnTo>
                  <a:pt x="12720" y="0"/>
                </a:lnTo>
                <a:lnTo>
                  <a:pt x="12720" y="8880"/>
                </a:lnTo>
                <a:lnTo>
                  <a:pt x="0" y="88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9017372" y="2756846"/>
            <a:ext cx="2011663" cy="225870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5-69五边占景撒 覃芳芳创作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五边占景撒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7526835" y="2399867"/>
            <a:ext cx="3251799" cy="297266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5-70五边占景撒 覃芳芳创作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2" name="图片 1" descr="/data/temp/f4c9c5d3-b22f-11ef-8c0c-7a0a5c65565a.jpgf4c9c5d3-b22f-11ef-8c0c-7a0a5c65565a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1673582" y="2153003"/>
            <a:ext cx="5202877" cy="346639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600" h="5520">
                <a:moveTo>
                  <a:pt x="0" y="0"/>
                </a:moveTo>
                <a:lnTo>
                  <a:pt x="9600" y="0"/>
                </a:lnTo>
                <a:lnTo>
                  <a:pt x="9600" y="5520"/>
                </a:lnTo>
                <a:lnTo>
                  <a:pt x="0" y="55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" name="bj"/>
          <p:cNvSpPr/>
          <p:nvPr>
            <p:custDataLst>
              <p:tags r:id="rId12"/>
            </p:custDataLst>
          </p:nvPr>
        </p:nvSpPr>
        <p:spPr>
          <a:xfrm>
            <a:off x="1412898" y="1788790"/>
            <a:ext cx="5723129" cy="4194794"/>
          </a:xfrm>
          <a:prstGeom prst="rect">
            <a:avLst/>
          </a:prstGeom>
          <a:noFill/>
          <a:ln w="127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3"/>
    </p:custData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626212" y="1496376"/>
            <a:ext cx="8915978" cy="4779137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10"/>
            </p:custDataLst>
          </p:nvPr>
        </p:nvCxnSpPr>
        <p:spPr>
          <a:xfrm>
            <a:off x="1772264" y="1218995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11"/>
            </p:custDataLst>
          </p:nvPr>
        </p:nvCxnSpPr>
        <p:spPr>
          <a:xfrm>
            <a:off x="1626210" y="128778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12"/>
            </p:custDataLst>
          </p:nvPr>
        </p:nvCxnSpPr>
        <p:spPr>
          <a:xfrm>
            <a:off x="10166179" y="608516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3"/>
            </p:custDataLst>
          </p:nvPr>
        </p:nvCxnSpPr>
        <p:spPr>
          <a:xfrm>
            <a:off x="10020125" y="6153960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6"/>
          <p:cNvSpPr txBox="1"/>
          <p:nvPr>
            <p:custDataLst>
              <p:tags r:id="rId14"/>
            </p:custDataLst>
          </p:nvPr>
        </p:nvSpPr>
        <p:spPr>
          <a:xfrm>
            <a:off x="1892883" y="1731304"/>
            <a:ext cx="8382634" cy="430927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替管撒，指的是完全由竹管（或别种材料的管）构成，形成单一管道的一种占景撒，它可以是单独的一根竹管，也可以是多根竹管联合而成的一个“管”（仿佛古代瓷器的海棠瓶、瓜棱瓶等样式）。
关键之处在于，它只有一个固定花束的管道。
替管撒的名称取材于古人插花所用的“替管”。替管，也叫“胆”，用锡做的则叫“锡套”，形式上都是在花瓶等器物内部插入的细管，一般用金属制作。
明末张谦德《瓶花谱 护瓶》中说：
“冬间别无嘉卉，仅有水仙、蜡梅、梅花数种而已。此时极宜敞口古尊、罍插贮，须用锡作替管盛水，可免破裂之患。”
清初李渔《闲情偶寄》中说：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5"/>
    </p:custDataLst>
  </p:cSld>
  <p:clrMapOvr>
    <a:masterClrMapping/>
  </p:clrMapOvr>
  <p:transition spd="med"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28" name="图片 2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五边占景撒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grpSp>
        <p:nvGrpSpPr>
          <p:cNvPr id="2" name="组合 1"/>
          <p:cNvGrpSpPr/>
          <p:nvPr>
            <p:custDataLst>
              <p:tags r:id="rId9"/>
            </p:custDataLst>
          </p:nvPr>
        </p:nvGrpSpPr>
        <p:grpSpPr>
          <a:xfrm>
            <a:off x="1174309" y="1219293"/>
            <a:ext cx="606291" cy="140457"/>
            <a:chOff x="6096000" y="3052233"/>
            <a:chExt cx="1270015" cy="294217"/>
          </a:xfrm>
        </p:grpSpPr>
        <p:sp>
          <p:nvSpPr>
            <p:cNvPr id="4" name="椭圆 3"/>
            <p:cNvSpPr/>
            <p:nvPr>
              <p:custDataLst>
                <p:tags r:id="rId10"/>
              </p:custDataLst>
            </p:nvPr>
          </p:nvSpPr>
          <p:spPr>
            <a:xfrm>
              <a:off x="6096000" y="3052233"/>
              <a:ext cx="294217" cy="2942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7" name="等腰三角形 6"/>
            <p:cNvSpPr/>
            <p:nvPr>
              <p:custDataLst>
                <p:tags r:id="rId11"/>
              </p:custDataLst>
            </p:nvPr>
          </p:nvSpPr>
          <p:spPr>
            <a:xfrm>
              <a:off x="6422761" y="3067052"/>
              <a:ext cx="306912" cy="26458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12"/>
              </p:custDataLst>
            </p:nvPr>
          </p:nvSpPr>
          <p:spPr>
            <a:xfrm>
              <a:off x="6791855" y="3067050"/>
              <a:ext cx="264584" cy="26458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5" name="椭圆 4"/>
            <p:cNvSpPr/>
            <p:nvPr>
              <p:custDataLst>
                <p:tags r:id="rId13"/>
              </p:custDataLst>
            </p:nvPr>
          </p:nvSpPr>
          <p:spPr>
            <a:xfrm>
              <a:off x="7131065" y="3081868"/>
              <a:ext cx="234950" cy="234948"/>
            </a:xfrm>
            <a:prstGeom prst="ellipse">
              <a:avLst/>
            </a:prstGeom>
            <a:noFill/>
            <a:ln w="28575" cmpd="sng">
              <a:solidFill>
                <a:schemeClr val="dk2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14"/>
            </p:custDataLst>
          </p:nvPr>
        </p:nvGrpSpPr>
        <p:grpSpPr>
          <a:xfrm>
            <a:off x="2348316" y="6486465"/>
            <a:ext cx="7495370" cy="66456"/>
            <a:chOff x="1872871" y="6130929"/>
            <a:chExt cx="8415337" cy="74613"/>
          </a:xfrm>
        </p:grpSpPr>
        <p:cxnSp>
          <p:nvCxnSpPr>
            <p:cNvPr id="12" name="直接连接符 11"/>
            <p:cNvCxnSpPr/>
            <p:nvPr>
              <p:custDataLst>
                <p:tags r:id="rId15"/>
              </p:custDataLst>
            </p:nvPr>
          </p:nvCxnSpPr>
          <p:spPr>
            <a:xfrm>
              <a:off x="1872871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16"/>
              </p:custDataLst>
            </p:nvPr>
          </p:nvCxnSpPr>
          <p:spPr>
            <a:xfrm>
              <a:off x="3976705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17"/>
              </p:custDataLst>
            </p:nvPr>
          </p:nvCxnSpPr>
          <p:spPr>
            <a:xfrm>
              <a:off x="6080539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>
              <p:custDataLst>
                <p:tags r:id="rId18"/>
              </p:custDataLst>
            </p:nvPr>
          </p:nvCxnSpPr>
          <p:spPr>
            <a:xfrm>
              <a:off x="8184373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>
              <p:custDataLst>
                <p:tags r:id="rId19"/>
              </p:custDataLst>
            </p:nvPr>
          </p:nvCxnSpPr>
          <p:spPr>
            <a:xfrm>
              <a:off x="10288208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>
              <p:custDataLst>
                <p:tags r:id="rId20"/>
              </p:custDataLst>
            </p:nvPr>
          </p:nvCxnSpPr>
          <p:spPr>
            <a:xfrm>
              <a:off x="9236290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>
              <p:custDataLst>
                <p:tags r:id="rId21"/>
              </p:custDataLst>
            </p:nvPr>
          </p:nvCxnSpPr>
          <p:spPr>
            <a:xfrm>
              <a:off x="7132456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>
              <p:custDataLst>
                <p:tags r:id="rId22"/>
              </p:custDataLst>
            </p:nvPr>
          </p:nvCxnSpPr>
          <p:spPr>
            <a:xfrm>
              <a:off x="5028622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>
              <p:custDataLst>
                <p:tags r:id="rId23"/>
              </p:custDataLst>
            </p:nvPr>
          </p:nvCxnSpPr>
          <p:spPr>
            <a:xfrm>
              <a:off x="2924788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椭圆 21"/>
          <p:cNvSpPr/>
          <p:nvPr>
            <p:custDataLst>
              <p:tags r:id="rId24"/>
            </p:custDataLst>
          </p:nvPr>
        </p:nvSpPr>
        <p:spPr>
          <a:xfrm>
            <a:off x="11004683" y="3226687"/>
            <a:ext cx="48074" cy="48074"/>
          </a:xfrm>
          <a:prstGeom prst="ellipse">
            <a:avLst/>
          </a:prstGeom>
          <a:solidFill>
            <a:srgbClr val="90726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3" name="椭圆 22"/>
          <p:cNvSpPr/>
          <p:nvPr>
            <p:custDataLst>
              <p:tags r:id="rId25"/>
            </p:custDataLst>
          </p:nvPr>
        </p:nvSpPr>
        <p:spPr>
          <a:xfrm>
            <a:off x="11004683" y="3443305"/>
            <a:ext cx="48074" cy="48074"/>
          </a:xfrm>
          <a:prstGeom prst="ellipse">
            <a:avLst/>
          </a:prstGeom>
          <a:solidFill>
            <a:srgbClr val="90726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4" name="椭圆 23"/>
          <p:cNvSpPr/>
          <p:nvPr>
            <p:custDataLst>
              <p:tags r:id="rId26"/>
            </p:custDataLst>
          </p:nvPr>
        </p:nvSpPr>
        <p:spPr>
          <a:xfrm>
            <a:off x="11004683" y="4714166"/>
            <a:ext cx="48074" cy="48074"/>
          </a:xfrm>
          <a:prstGeom prst="ellipse">
            <a:avLst/>
          </a:prstGeom>
          <a:solidFill>
            <a:srgbClr val="90726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5" name="椭圆 24"/>
          <p:cNvSpPr/>
          <p:nvPr>
            <p:custDataLst>
              <p:tags r:id="rId27"/>
            </p:custDataLst>
          </p:nvPr>
        </p:nvSpPr>
        <p:spPr>
          <a:xfrm>
            <a:off x="11004683" y="4930219"/>
            <a:ext cx="48074" cy="48074"/>
          </a:xfrm>
          <a:prstGeom prst="ellipse">
            <a:avLst/>
          </a:prstGeom>
          <a:solidFill>
            <a:srgbClr val="90726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26" name="组合 25"/>
          <p:cNvGrpSpPr/>
          <p:nvPr>
            <p:custDataLst>
              <p:tags r:id="rId28"/>
            </p:custDataLst>
          </p:nvPr>
        </p:nvGrpSpPr>
        <p:grpSpPr>
          <a:xfrm rot="16200000">
            <a:off x="10687391" y="4016804"/>
            <a:ext cx="682091" cy="162887"/>
            <a:chOff x="8953" y="9433"/>
            <a:chExt cx="1206" cy="288"/>
          </a:xfrm>
        </p:grpSpPr>
        <p:sp>
          <p:nvSpPr>
            <p:cNvPr id="30" name="矩形 29"/>
            <p:cNvSpPr/>
            <p:nvPr>
              <p:custDataLst>
                <p:tags r:id="rId29"/>
              </p:custDataLst>
            </p:nvPr>
          </p:nvSpPr>
          <p:spPr>
            <a:xfrm rot="2700000">
              <a:off x="8953" y="9481"/>
              <a:ext cx="194" cy="1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1" name="矩形 30"/>
            <p:cNvSpPr/>
            <p:nvPr>
              <p:custDataLst>
                <p:tags r:id="rId30"/>
              </p:custDataLst>
            </p:nvPr>
          </p:nvSpPr>
          <p:spPr>
            <a:xfrm rot="2700000">
              <a:off x="9965" y="9480"/>
              <a:ext cx="194" cy="1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2" name="矩形 31"/>
            <p:cNvSpPr/>
            <p:nvPr>
              <p:custDataLst>
                <p:tags r:id="rId31"/>
              </p:custDataLst>
            </p:nvPr>
          </p:nvSpPr>
          <p:spPr>
            <a:xfrm rot="2700000">
              <a:off x="9404" y="9433"/>
              <a:ext cx="289" cy="28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cxnSp>
        <p:nvCxnSpPr>
          <p:cNvPr id="33" name="直接连接符 32"/>
          <p:cNvCxnSpPr/>
          <p:nvPr>
            <p:custDataLst>
              <p:tags r:id="rId32"/>
            </p:custDataLst>
          </p:nvPr>
        </p:nvCxnSpPr>
        <p:spPr>
          <a:xfrm>
            <a:off x="666417" y="1574385"/>
            <a:ext cx="10859167" cy="0"/>
          </a:xfrm>
          <a:prstGeom prst="line">
            <a:avLst/>
          </a:prstGeom>
          <a:ln>
            <a:solidFill>
              <a:schemeClr val="lt1">
                <a:lumMod val="75000"/>
                <a:alpha val="9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6"/>
          <p:cNvSpPr txBox="1"/>
          <p:nvPr>
            <p:custDataLst>
              <p:tags r:id="rId33"/>
            </p:custDataLst>
          </p:nvPr>
        </p:nvSpPr>
        <p:spPr>
          <a:xfrm>
            <a:off x="2295292" y="2247427"/>
            <a:ext cx="7465677" cy="42216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5-71五边占景撒 覃芳芳创作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10" name="图片 9" descr="/data/temp/f4cb7008-b22f-11ef-9dd9-c6adfa57ae58.jpgf4cb7008-b22f-11ef-9dd9-c6adfa57ae58"/>
          <p:cNvPicPr>
            <a:picLocks noChangeAspect="1"/>
          </p:cNvPicPr>
          <p:nvPr>
            <p:custDataLst>
              <p:tags r:id="rId34"/>
            </p:custDataLst>
          </p:nvPr>
        </p:nvPicPr>
        <p:blipFill rotWithShape="1">
          <a:blip r:embed="rId35"/>
          <a:srcRect/>
          <a:stretch>
            <a:fillRect/>
          </a:stretch>
        </p:blipFill>
        <p:spPr>
          <a:xfrm>
            <a:off x="2295305" y="2941086"/>
            <a:ext cx="4459045" cy="297133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200" h="4800">
                <a:moveTo>
                  <a:pt x="0" y="0"/>
                </a:moveTo>
                <a:lnTo>
                  <a:pt x="13200" y="0"/>
                </a:lnTo>
                <a:lnTo>
                  <a:pt x="13200" y="4800"/>
                </a:lnTo>
                <a:lnTo>
                  <a:pt x="0" y="48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36"/>
    </p:custDataLst>
  </p:cSld>
  <p:clrMapOvr>
    <a:masterClrMapping/>
  </p:clrMapOvr>
  <p:transition spd="med"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莲花撒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457155" y="1771634"/>
            <a:ext cx="11277678" cy="422912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莲花撒实际上是原占景撒下的分类“星边撒”。因为近年来插花师更喜爱将其称呼为莲花撒，取其形似莲花。故本书中将其重新定名为莲花撒。
单从形态上看，至少需要形成4个花瓣以上，才能称得上是莲花撒。
莲花撒的创作过程融合了自然材质和传统技艺，展现出独特的艺术魅力和深刻的文化内涵。
与传统插花相比，现代插花技法多以花泥作为基质，而莲花竹筒撒的基质则是取自自然的撒，这种材质的使用，不仅环保，而且赋予了作品一份质朴与自然之美。
制作莲花竹筒撒，首先要根据容器尺寸和花材量确定竹筒的数量。竹筒不仅要在视觉上与容器协调，更要保证整体作品的美观。
鲜竹子因其良好的韧性和弹性，是制作竹条的理想材料。竹条的长度需略长于容器直径，弯曲后放置于容器内，形成对称结构，以夹住竹筒，确保竹筒的稳定悬浮。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0"/>
    </p:custDataLst>
  </p:cSld>
  <p:clrMapOvr>
    <a:masterClrMapping/>
  </p:clrMapOvr>
  <p:transition spd="med"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莲花撒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1585071" y="1837436"/>
            <a:ext cx="9021857" cy="409752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竹条围绕竹筒捆扎，模仿莲花花瓣的形状，不仅增强了作品的艺术效果，也使竹筒能够均匀地撑住缸口，实现竹筒的固定效果。
所有花材均在竹筒内进行插制，这种插制方式既保持了花材的自然生长状态，又避免了对花材的损伤，体现了对自然美的尊重。
莲花撒的核心要点是造型的美观和匀称。竹筒的数量需结合作品的稳定性来考虑，花材量较大时，竹筒数量相应增多，反之则减少。
莲花撒的制作不仅是一种技艺，更是一种文化的传承。通过这种独特的插花形式，我们可以感受到中国传统文化的深厚底蕴。竹筒的自然质感、莲花的纯洁寓意，以及撒技法的传统智慧，共同构筑了这一艺术形式的独特魅力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0"/>
    </p:custDataLst>
  </p:cSld>
  <p:clrMapOvr>
    <a:masterClrMapping/>
  </p:clrMapOvr>
  <p:transition spd="med"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莲花撒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5185453" y="1870098"/>
            <a:ext cx="5511861" cy="40322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莲花撒作为一种传统插花技艺的创新艺术形式，其在现代的传承与发展中，不仅体现了对自然材质的巧妙利用，也展现了对传统技艺的深刻理解和创新。莲花撒必将在插花插花艺术舞台上绽放更加璀璨的光芒。
5-72莲花撒-1 戴瑞创作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4" name="图片 3" descr="/data/temp/973583a6-b230-11ef-b406-fa134a2515f4.jpg973583a6-b230-11ef-b406-fa134a2515f4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1494685" y="1870046"/>
            <a:ext cx="3300555" cy="2198744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20" h="3120">
                <a:moveTo>
                  <a:pt x="0" y="0"/>
                </a:moveTo>
                <a:lnTo>
                  <a:pt x="3120" y="0"/>
                </a:lnTo>
                <a:lnTo>
                  <a:pt x="3120" y="3120"/>
                </a:lnTo>
                <a:lnTo>
                  <a:pt x="0" y="312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2"/>
    </p:custDataLst>
  </p:cSld>
  <p:clrMapOvr>
    <a:masterClrMapping/>
  </p:clrMapOvr>
  <p:transition spd="med"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莲花撒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2" name="图片 1" descr="/data/temp/9736198d-b230-11ef-b868-c2685a791e3d.jpg9736198d-b230-11ef-b868-c2685a791e3d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457200" y="1394846"/>
            <a:ext cx="7471468" cy="498270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720" h="8880">
                <a:moveTo>
                  <a:pt x="0" y="0"/>
                </a:moveTo>
                <a:lnTo>
                  <a:pt x="12720" y="0"/>
                </a:lnTo>
                <a:lnTo>
                  <a:pt x="12720" y="8880"/>
                </a:lnTo>
                <a:lnTo>
                  <a:pt x="0" y="88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8633526" y="2758432"/>
            <a:ext cx="2396502" cy="225553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5-73莲花撒-1的插花作品 戴瑞创作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莲花撒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2" name="图片 1" descr="/data/temp/9737d11c-b230-11ef-9877-26210f8e1364.jpg9737d11c-b230-11ef-9877-26210f8e1364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4319431" y="1416649"/>
            <a:ext cx="7415460" cy="494038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20" h="7920">
                <a:moveTo>
                  <a:pt x="0" y="0"/>
                </a:moveTo>
                <a:lnTo>
                  <a:pt x="11520" y="0"/>
                </a:lnTo>
                <a:lnTo>
                  <a:pt x="11520" y="7920"/>
                </a:lnTo>
                <a:lnTo>
                  <a:pt x="0" y="79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圆角矩形 3"/>
          <p:cNvSpPr/>
          <p:nvPr>
            <p:custDataLst>
              <p:tags r:id="rId11"/>
            </p:custDataLst>
          </p:nvPr>
        </p:nvSpPr>
        <p:spPr>
          <a:xfrm>
            <a:off x="457200" y="2419211"/>
            <a:ext cx="4789118" cy="3089753"/>
          </a:xfrm>
          <a:prstGeom prst="roundRect">
            <a:avLst>
              <a:gd name="adj" fmla="val 6305"/>
            </a:avLst>
          </a:prstGeom>
          <a:solidFill>
            <a:schemeClr val="lt2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cxnSp>
        <p:nvCxnSpPr>
          <p:cNvPr id="12" name="直接箭头连接符 11"/>
          <p:cNvCxnSpPr/>
          <p:nvPr>
            <p:custDataLst>
              <p:tags r:id="rId12"/>
            </p:custDataLst>
          </p:nvPr>
        </p:nvCxnSpPr>
        <p:spPr>
          <a:xfrm>
            <a:off x="4782855" y="5199989"/>
            <a:ext cx="173799" cy="0"/>
          </a:xfrm>
          <a:prstGeom prst="straightConnector1">
            <a:avLst/>
          </a:prstGeom>
          <a:ln w="25400" cap="flat">
            <a:solidFill>
              <a:schemeClr val="accent1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6"/>
          <p:cNvSpPr txBox="1"/>
          <p:nvPr>
            <p:custDataLst>
              <p:tags r:id="rId13"/>
            </p:custDataLst>
          </p:nvPr>
        </p:nvSpPr>
        <p:spPr>
          <a:xfrm>
            <a:off x="920663" y="3346160"/>
            <a:ext cx="3862192" cy="123590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5-74莲花撒-2 郭莲创作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4"/>
    </p:custDataLst>
  </p:cSld>
  <p:clrMapOvr>
    <a:masterClrMapping/>
  </p:clrMapOvr>
  <p:transition spd="med"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莲花撒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9"/>
            </p:custDataLst>
          </p:nvPr>
        </p:nvSpPr>
        <p:spPr>
          <a:xfrm>
            <a:off x="766801" y="1218909"/>
            <a:ext cx="10658398" cy="5334225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127000" dist="38100" dir="5400000" algn="t" rotWithShape="0">
              <a:schemeClr val="dk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6" name="图形 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 rot="10800000">
            <a:off x="9867967" y="1830612"/>
            <a:ext cx="822185" cy="705924"/>
          </a:xfrm>
          <a:prstGeom prst="rect">
            <a:avLst/>
          </a:prstGeom>
        </p:spPr>
      </p:pic>
      <p:pic>
        <p:nvPicPr>
          <p:cNvPr id="2" name="图片 1" descr="/data/temp/9734e931-b230-11ef-9dd9-c6adfa57ae58.jpg9734e931-b230-11ef-9dd9-c6adfa57ae58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/>
          <a:srcRect/>
          <a:stretch>
            <a:fillRect/>
          </a:stretch>
        </p:blipFill>
        <p:spPr>
          <a:xfrm>
            <a:off x="1054866" y="2038984"/>
            <a:ext cx="5545283" cy="369443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20" h="7920">
                <a:moveTo>
                  <a:pt x="0" y="0"/>
                </a:moveTo>
                <a:lnTo>
                  <a:pt x="7920" y="0"/>
                </a:lnTo>
                <a:lnTo>
                  <a:pt x="7920" y="7920"/>
                </a:lnTo>
                <a:lnTo>
                  <a:pt x="0" y="79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4"/>
            </p:custDataLst>
          </p:nvPr>
        </p:nvSpPr>
        <p:spPr>
          <a:xfrm>
            <a:off x="7380289" y="3238075"/>
            <a:ext cx="3324748" cy="158436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5-75莲花撒-2 郭莲创作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5"/>
    </p:custDataLst>
  </p:cSld>
  <p:clrMapOvr>
    <a:masterClrMapping/>
  </p:clrMapOvr>
  <p:transition spd="med"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莲花撒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906167" y="1219205"/>
            <a:ext cx="10379748" cy="72081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5-76莲花撒-3 黄丽创作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2" name="图片 1" descr="/data/temp/97355aba-b230-11ef-a51b-7a3487d9151f.jpg97355aba-b230-11ef-a51b-7a3487d9151f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2852092" y="2228347"/>
            <a:ext cx="6487898" cy="432488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280" h="7200">
                <a:moveTo>
                  <a:pt x="0" y="0"/>
                </a:moveTo>
                <a:lnTo>
                  <a:pt x="17280" y="0"/>
                </a:lnTo>
                <a:lnTo>
                  <a:pt x="17280" y="7200"/>
                </a:lnTo>
                <a:lnTo>
                  <a:pt x="0" y="72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2"/>
    </p:custDataLst>
  </p:cSld>
  <p:clrMapOvr>
    <a:masterClrMapping/>
  </p:clrMapOvr>
  <p:transition spd="med"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28" name="图片 2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莲花撒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grpSp>
        <p:nvGrpSpPr>
          <p:cNvPr id="2" name="组合 1"/>
          <p:cNvGrpSpPr/>
          <p:nvPr>
            <p:custDataLst>
              <p:tags r:id="rId9"/>
            </p:custDataLst>
          </p:nvPr>
        </p:nvGrpSpPr>
        <p:grpSpPr>
          <a:xfrm>
            <a:off x="1174309" y="1219293"/>
            <a:ext cx="606291" cy="140457"/>
            <a:chOff x="6096000" y="3052233"/>
            <a:chExt cx="1270015" cy="294217"/>
          </a:xfrm>
        </p:grpSpPr>
        <p:sp>
          <p:nvSpPr>
            <p:cNvPr id="4" name="椭圆 3"/>
            <p:cNvSpPr/>
            <p:nvPr>
              <p:custDataLst>
                <p:tags r:id="rId10"/>
              </p:custDataLst>
            </p:nvPr>
          </p:nvSpPr>
          <p:spPr>
            <a:xfrm>
              <a:off x="6096000" y="3052233"/>
              <a:ext cx="294217" cy="2942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7" name="等腰三角形 6"/>
            <p:cNvSpPr/>
            <p:nvPr>
              <p:custDataLst>
                <p:tags r:id="rId11"/>
              </p:custDataLst>
            </p:nvPr>
          </p:nvSpPr>
          <p:spPr>
            <a:xfrm>
              <a:off x="6422761" y="3067052"/>
              <a:ext cx="306912" cy="26458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12"/>
              </p:custDataLst>
            </p:nvPr>
          </p:nvSpPr>
          <p:spPr>
            <a:xfrm>
              <a:off x="6791855" y="3067050"/>
              <a:ext cx="264584" cy="26458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5" name="椭圆 4"/>
            <p:cNvSpPr/>
            <p:nvPr>
              <p:custDataLst>
                <p:tags r:id="rId13"/>
              </p:custDataLst>
            </p:nvPr>
          </p:nvSpPr>
          <p:spPr>
            <a:xfrm>
              <a:off x="7131065" y="3081868"/>
              <a:ext cx="234950" cy="234948"/>
            </a:xfrm>
            <a:prstGeom prst="ellipse">
              <a:avLst/>
            </a:prstGeom>
            <a:noFill/>
            <a:ln w="28575" cmpd="sng">
              <a:solidFill>
                <a:schemeClr val="dk2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14"/>
            </p:custDataLst>
          </p:nvPr>
        </p:nvGrpSpPr>
        <p:grpSpPr>
          <a:xfrm>
            <a:off x="2348316" y="6486465"/>
            <a:ext cx="7495370" cy="66456"/>
            <a:chOff x="1872871" y="6130929"/>
            <a:chExt cx="8415337" cy="74613"/>
          </a:xfrm>
        </p:grpSpPr>
        <p:cxnSp>
          <p:nvCxnSpPr>
            <p:cNvPr id="12" name="直接连接符 11"/>
            <p:cNvCxnSpPr/>
            <p:nvPr>
              <p:custDataLst>
                <p:tags r:id="rId15"/>
              </p:custDataLst>
            </p:nvPr>
          </p:nvCxnSpPr>
          <p:spPr>
            <a:xfrm>
              <a:off x="1872871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16"/>
              </p:custDataLst>
            </p:nvPr>
          </p:nvCxnSpPr>
          <p:spPr>
            <a:xfrm>
              <a:off x="3976705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17"/>
              </p:custDataLst>
            </p:nvPr>
          </p:nvCxnSpPr>
          <p:spPr>
            <a:xfrm>
              <a:off x="6080539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>
              <p:custDataLst>
                <p:tags r:id="rId18"/>
              </p:custDataLst>
            </p:nvPr>
          </p:nvCxnSpPr>
          <p:spPr>
            <a:xfrm>
              <a:off x="8184373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>
              <p:custDataLst>
                <p:tags r:id="rId19"/>
              </p:custDataLst>
            </p:nvPr>
          </p:nvCxnSpPr>
          <p:spPr>
            <a:xfrm>
              <a:off x="10288208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>
              <p:custDataLst>
                <p:tags r:id="rId20"/>
              </p:custDataLst>
            </p:nvPr>
          </p:nvCxnSpPr>
          <p:spPr>
            <a:xfrm>
              <a:off x="9236290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>
              <p:custDataLst>
                <p:tags r:id="rId21"/>
              </p:custDataLst>
            </p:nvPr>
          </p:nvCxnSpPr>
          <p:spPr>
            <a:xfrm>
              <a:off x="7132456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>
              <p:custDataLst>
                <p:tags r:id="rId22"/>
              </p:custDataLst>
            </p:nvPr>
          </p:nvCxnSpPr>
          <p:spPr>
            <a:xfrm>
              <a:off x="5028622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>
              <p:custDataLst>
                <p:tags r:id="rId23"/>
              </p:custDataLst>
            </p:nvPr>
          </p:nvCxnSpPr>
          <p:spPr>
            <a:xfrm>
              <a:off x="2924788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椭圆 21"/>
          <p:cNvSpPr/>
          <p:nvPr>
            <p:custDataLst>
              <p:tags r:id="rId24"/>
            </p:custDataLst>
          </p:nvPr>
        </p:nvSpPr>
        <p:spPr>
          <a:xfrm>
            <a:off x="11004683" y="3226687"/>
            <a:ext cx="48074" cy="48074"/>
          </a:xfrm>
          <a:prstGeom prst="ellipse">
            <a:avLst/>
          </a:prstGeom>
          <a:solidFill>
            <a:srgbClr val="90726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3" name="椭圆 22"/>
          <p:cNvSpPr/>
          <p:nvPr>
            <p:custDataLst>
              <p:tags r:id="rId25"/>
            </p:custDataLst>
          </p:nvPr>
        </p:nvSpPr>
        <p:spPr>
          <a:xfrm>
            <a:off x="11004683" y="3443305"/>
            <a:ext cx="48074" cy="48074"/>
          </a:xfrm>
          <a:prstGeom prst="ellipse">
            <a:avLst/>
          </a:prstGeom>
          <a:solidFill>
            <a:srgbClr val="90726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4" name="椭圆 23"/>
          <p:cNvSpPr/>
          <p:nvPr>
            <p:custDataLst>
              <p:tags r:id="rId26"/>
            </p:custDataLst>
          </p:nvPr>
        </p:nvSpPr>
        <p:spPr>
          <a:xfrm>
            <a:off x="11004683" y="4714166"/>
            <a:ext cx="48074" cy="48074"/>
          </a:xfrm>
          <a:prstGeom prst="ellipse">
            <a:avLst/>
          </a:prstGeom>
          <a:solidFill>
            <a:srgbClr val="90726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5" name="椭圆 24"/>
          <p:cNvSpPr/>
          <p:nvPr>
            <p:custDataLst>
              <p:tags r:id="rId27"/>
            </p:custDataLst>
          </p:nvPr>
        </p:nvSpPr>
        <p:spPr>
          <a:xfrm>
            <a:off x="11004683" y="4930219"/>
            <a:ext cx="48074" cy="48074"/>
          </a:xfrm>
          <a:prstGeom prst="ellipse">
            <a:avLst/>
          </a:prstGeom>
          <a:solidFill>
            <a:srgbClr val="90726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26" name="组合 25"/>
          <p:cNvGrpSpPr/>
          <p:nvPr>
            <p:custDataLst>
              <p:tags r:id="rId28"/>
            </p:custDataLst>
          </p:nvPr>
        </p:nvGrpSpPr>
        <p:grpSpPr>
          <a:xfrm rot="16200000">
            <a:off x="10687391" y="4016804"/>
            <a:ext cx="682091" cy="162887"/>
            <a:chOff x="8953" y="9433"/>
            <a:chExt cx="1206" cy="288"/>
          </a:xfrm>
        </p:grpSpPr>
        <p:sp>
          <p:nvSpPr>
            <p:cNvPr id="30" name="矩形 29"/>
            <p:cNvSpPr/>
            <p:nvPr>
              <p:custDataLst>
                <p:tags r:id="rId29"/>
              </p:custDataLst>
            </p:nvPr>
          </p:nvSpPr>
          <p:spPr>
            <a:xfrm rot="2700000">
              <a:off x="8953" y="9481"/>
              <a:ext cx="194" cy="1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1" name="矩形 30"/>
            <p:cNvSpPr/>
            <p:nvPr>
              <p:custDataLst>
                <p:tags r:id="rId30"/>
              </p:custDataLst>
            </p:nvPr>
          </p:nvSpPr>
          <p:spPr>
            <a:xfrm rot="2700000">
              <a:off x="9965" y="9480"/>
              <a:ext cx="194" cy="1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2" name="矩形 31"/>
            <p:cNvSpPr/>
            <p:nvPr>
              <p:custDataLst>
                <p:tags r:id="rId31"/>
              </p:custDataLst>
            </p:nvPr>
          </p:nvSpPr>
          <p:spPr>
            <a:xfrm rot="2700000">
              <a:off x="9404" y="9433"/>
              <a:ext cx="289" cy="28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cxnSp>
        <p:nvCxnSpPr>
          <p:cNvPr id="33" name="直接连接符 32"/>
          <p:cNvCxnSpPr/>
          <p:nvPr>
            <p:custDataLst>
              <p:tags r:id="rId32"/>
            </p:custDataLst>
          </p:nvPr>
        </p:nvCxnSpPr>
        <p:spPr>
          <a:xfrm>
            <a:off x="666417" y="1574385"/>
            <a:ext cx="10859167" cy="0"/>
          </a:xfrm>
          <a:prstGeom prst="line">
            <a:avLst/>
          </a:prstGeom>
          <a:ln>
            <a:solidFill>
              <a:schemeClr val="lt1">
                <a:lumMod val="75000"/>
                <a:alpha val="9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6"/>
          <p:cNvSpPr txBox="1"/>
          <p:nvPr>
            <p:custDataLst>
              <p:tags r:id="rId33"/>
            </p:custDataLst>
          </p:nvPr>
        </p:nvSpPr>
        <p:spPr>
          <a:xfrm>
            <a:off x="2295292" y="2247427"/>
            <a:ext cx="7465677" cy="42216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5-77莲花撒-3 黄丽创作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10" name="图片 9" descr="/data/temp/97350b5f-b230-11ef-a51b-7a3487d9151f.jpg97350b5f-b230-11ef-a51b-7a3487d9151f"/>
          <p:cNvPicPr>
            <a:picLocks noChangeAspect="1"/>
          </p:cNvPicPr>
          <p:nvPr>
            <p:custDataLst>
              <p:tags r:id="rId34"/>
            </p:custDataLst>
          </p:nvPr>
        </p:nvPicPr>
        <p:blipFill rotWithShape="1">
          <a:blip r:embed="rId35"/>
          <a:srcRect/>
          <a:stretch>
            <a:fillRect/>
          </a:stretch>
        </p:blipFill>
        <p:spPr>
          <a:xfrm>
            <a:off x="2295305" y="2941086"/>
            <a:ext cx="4457348" cy="297133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200" h="4800">
                <a:moveTo>
                  <a:pt x="0" y="0"/>
                </a:moveTo>
                <a:lnTo>
                  <a:pt x="13200" y="0"/>
                </a:lnTo>
                <a:lnTo>
                  <a:pt x="13200" y="4800"/>
                </a:lnTo>
                <a:lnTo>
                  <a:pt x="0" y="48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36"/>
    </p:custDataLst>
  </p:cSld>
  <p:clrMapOvr>
    <a:masterClrMapping/>
  </p:clrMapOvr>
  <p:transition spd="med"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莲花撒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0" name="矩形 13"/>
          <p:cNvSpPr/>
          <p:nvPr>
            <p:custDataLst>
              <p:tags r:id="rId9"/>
            </p:custDataLst>
          </p:nvPr>
        </p:nvSpPr>
        <p:spPr>
          <a:xfrm>
            <a:off x="1354667" y="1219200"/>
            <a:ext cx="2370685" cy="533404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" name="图片 3" descr="/data/temp/9736d37b-b230-11ef-ae11-2eefa28ad669.jpg9736d37b-b230-11ef-ae11-2eefa28ad669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3725352" y="1517035"/>
            <a:ext cx="7112050" cy="473837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400" h="10800">
                <a:moveTo>
                  <a:pt x="0" y="0"/>
                </a:moveTo>
                <a:lnTo>
                  <a:pt x="14400" y="0"/>
                </a:lnTo>
                <a:lnTo>
                  <a:pt x="14400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2" name="矩形 12"/>
          <p:cNvSpPr/>
          <p:nvPr>
            <p:custDataLst>
              <p:tags r:id="rId12"/>
            </p:custDataLst>
          </p:nvPr>
        </p:nvSpPr>
        <p:spPr>
          <a:xfrm>
            <a:off x="7044312" y="2167474"/>
            <a:ext cx="2726288" cy="3556028"/>
          </a:xfrm>
          <a:prstGeom prst="rect">
            <a:avLst/>
          </a:prstGeom>
          <a:solidFill>
            <a:srgbClr val="000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13" name="Group 4"/>
          <p:cNvGrpSpPr>
            <a:grpSpLocks noChangeAspect="1"/>
          </p:cNvGrpSpPr>
          <p:nvPr>
            <p:custDataLst>
              <p:tags r:id="rId13"/>
            </p:custDataLst>
          </p:nvPr>
        </p:nvGrpSpPr>
        <p:grpSpPr bwMode="auto">
          <a:xfrm>
            <a:off x="2540009" y="2286009"/>
            <a:ext cx="623288" cy="574887"/>
            <a:chOff x="3703" y="1843"/>
            <a:chExt cx="562" cy="519"/>
          </a:xfrm>
        </p:grpSpPr>
        <p:sp>
          <p:nvSpPr>
            <p:cNvPr id="14" name="AutoShape 3"/>
            <p:cNvSpPr>
              <a:spLocks noChangeAspect="1" noChangeArrowheads="1" noTextEdit="1"/>
            </p:cNvSpPr>
            <p:nvPr>
              <p:custDataLst>
                <p:tags r:id="rId14"/>
              </p:custDataLst>
            </p:nvPr>
          </p:nvSpPr>
          <p:spPr bwMode="auto">
            <a:xfrm>
              <a:off x="3703" y="1843"/>
              <a:ext cx="562" cy="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5" name="Freeform 5"/>
            <p:cNvSpPr>
              <a:spLocks noEditPoints="1"/>
            </p:cNvSpPr>
            <p:nvPr>
              <p:custDataLst>
                <p:tags r:id="rId15"/>
              </p:custDataLst>
            </p:nvPr>
          </p:nvSpPr>
          <p:spPr bwMode="auto">
            <a:xfrm>
              <a:off x="3705" y="1843"/>
              <a:ext cx="563" cy="521"/>
            </a:xfrm>
            <a:custGeom>
              <a:avLst/>
              <a:gdLst>
                <a:gd name="T0" fmla="*/ 87 w 234"/>
                <a:gd name="T1" fmla="*/ 122 h 217"/>
                <a:gd name="T2" fmla="*/ 87 w 234"/>
                <a:gd name="T3" fmla="*/ 217 h 217"/>
                <a:gd name="T4" fmla="*/ 0 w 234"/>
                <a:gd name="T5" fmla="*/ 217 h 217"/>
                <a:gd name="T6" fmla="*/ 0 w 234"/>
                <a:gd name="T7" fmla="*/ 142 h 217"/>
                <a:gd name="T8" fmla="*/ 14 w 234"/>
                <a:gd name="T9" fmla="*/ 55 h 217"/>
                <a:gd name="T10" fmla="*/ 74 w 234"/>
                <a:gd name="T11" fmla="*/ 0 h 217"/>
                <a:gd name="T12" fmla="*/ 94 w 234"/>
                <a:gd name="T13" fmla="*/ 32 h 217"/>
                <a:gd name="T14" fmla="*/ 58 w 234"/>
                <a:gd name="T15" fmla="*/ 63 h 217"/>
                <a:gd name="T16" fmla="*/ 44 w 234"/>
                <a:gd name="T17" fmla="*/ 122 h 217"/>
                <a:gd name="T18" fmla="*/ 87 w 234"/>
                <a:gd name="T19" fmla="*/ 122 h 217"/>
                <a:gd name="T20" fmla="*/ 227 w 234"/>
                <a:gd name="T21" fmla="*/ 122 h 217"/>
                <a:gd name="T22" fmla="*/ 227 w 234"/>
                <a:gd name="T23" fmla="*/ 217 h 217"/>
                <a:gd name="T24" fmla="*/ 140 w 234"/>
                <a:gd name="T25" fmla="*/ 217 h 217"/>
                <a:gd name="T26" fmla="*/ 140 w 234"/>
                <a:gd name="T27" fmla="*/ 142 h 217"/>
                <a:gd name="T28" fmla="*/ 154 w 234"/>
                <a:gd name="T29" fmla="*/ 55 h 217"/>
                <a:gd name="T30" fmla="*/ 214 w 234"/>
                <a:gd name="T31" fmla="*/ 0 h 217"/>
                <a:gd name="T32" fmla="*/ 234 w 234"/>
                <a:gd name="T33" fmla="*/ 32 h 217"/>
                <a:gd name="T34" fmla="*/ 198 w 234"/>
                <a:gd name="T35" fmla="*/ 63 h 217"/>
                <a:gd name="T36" fmla="*/ 185 w 234"/>
                <a:gd name="T37" fmla="*/ 122 h 217"/>
                <a:gd name="T38" fmla="*/ 227 w 234"/>
                <a:gd name="T39" fmla="*/ 122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4" h="217">
                  <a:moveTo>
                    <a:pt x="87" y="122"/>
                  </a:moveTo>
                  <a:cubicBezTo>
                    <a:pt x="87" y="217"/>
                    <a:pt x="87" y="217"/>
                    <a:pt x="87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02"/>
                    <a:pt x="5" y="73"/>
                    <a:pt x="14" y="55"/>
                  </a:cubicBezTo>
                  <a:cubicBezTo>
                    <a:pt x="27" y="30"/>
                    <a:pt x="47" y="12"/>
                    <a:pt x="74" y="0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78" y="38"/>
                    <a:pt x="65" y="49"/>
                    <a:pt x="58" y="63"/>
                  </a:cubicBezTo>
                  <a:cubicBezTo>
                    <a:pt x="50" y="76"/>
                    <a:pt x="45" y="96"/>
                    <a:pt x="44" y="122"/>
                  </a:cubicBezTo>
                  <a:lnTo>
                    <a:pt x="87" y="122"/>
                  </a:lnTo>
                  <a:close/>
                  <a:moveTo>
                    <a:pt x="227" y="122"/>
                  </a:moveTo>
                  <a:cubicBezTo>
                    <a:pt x="227" y="217"/>
                    <a:pt x="227" y="217"/>
                    <a:pt x="227" y="217"/>
                  </a:cubicBezTo>
                  <a:cubicBezTo>
                    <a:pt x="140" y="217"/>
                    <a:pt x="140" y="217"/>
                    <a:pt x="140" y="217"/>
                  </a:cubicBezTo>
                  <a:cubicBezTo>
                    <a:pt x="140" y="142"/>
                    <a:pt x="140" y="142"/>
                    <a:pt x="140" y="142"/>
                  </a:cubicBezTo>
                  <a:cubicBezTo>
                    <a:pt x="140" y="102"/>
                    <a:pt x="145" y="73"/>
                    <a:pt x="154" y="55"/>
                  </a:cubicBezTo>
                  <a:cubicBezTo>
                    <a:pt x="167" y="30"/>
                    <a:pt x="187" y="12"/>
                    <a:pt x="214" y="0"/>
                  </a:cubicBezTo>
                  <a:cubicBezTo>
                    <a:pt x="234" y="32"/>
                    <a:pt x="234" y="32"/>
                    <a:pt x="234" y="32"/>
                  </a:cubicBezTo>
                  <a:cubicBezTo>
                    <a:pt x="218" y="38"/>
                    <a:pt x="206" y="49"/>
                    <a:pt x="198" y="63"/>
                  </a:cubicBezTo>
                  <a:cubicBezTo>
                    <a:pt x="190" y="76"/>
                    <a:pt x="185" y="96"/>
                    <a:pt x="185" y="122"/>
                  </a:cubicBezTo>
                  <a:lnTo>
                    <a:pt x="227" y="122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16" name="L 形 15"/>
          <p:cNvSpPr/>
          <p:nvPr>
            <p:custDataLst>
              <p:tags r:id="rId16"/>
            </p:custDataLst>
          </p:nvPr>
        </p:nvSpPr>
        <p:spPr>
          <a:xfrm rot="16200000">
            <a:off x="9296463" y="4775228"/>
            <a:ext cx="262749" cy="262749"/>
          </a:xfrm>
          <a:prstGeom prst="corner">
            <a:avLst>
              <a:gd name="adj1" fmla="val 15641"/>
              <a:gd name="adj2" fmla="val 18629"/>
            </a:avLst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Title 6"/>
          <p:cNvSpPr txBox="1"/>
          <p:nvPr>
            <p:custDataLst>
              <p:tags r:id="rId17"/>
            </p:custDataLst>
          </p:nvPr>
        </p:nvSpPr>
        <p:spPr>
          <a:xfrm>
            <a:off x="7281381" y="2878680"/>
            <a:ext cx="2252143" cy="154094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lt1"/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5-78莲花撒-4 莫莉莉创作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lt1"/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8"/>
    </p:custData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替管撒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457155" y="1771634"/>
            <a:ext cx="11277678" cy="422912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“以冬月生冰，磁者易裂，……然磁瓶置胆，即可保无是患……磁瓶用胆，人皆知之，胆中着撒，人则未之行也。”
古人做替管的目的是冬日里防止养花之水冻裂花瓶。然而我们应该发现，替管还有一个显著的价值，就是有效缩小花瓶器口，达到李渔的“撒”近似的功用。
需要注意的是，替管撒的主体，完全没有竹条，这与单筒占景撒不同，后者可能会有数量不等的竹条，辅助整体结构和图案的形成。
作为今天的插花工具，替管撒的目的不再是防止花瓶冻裂，而是缩小瓶口，管束花枝，并且形成了显而易见的装饰性。
下面是一些替管撒的新创作。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0"/>
    </p:custDataLst>
  </p:cSld>
  <p:clrMapOvr>
    <a:masterClrMapping/>
  </p:clrMapOvr>
  <p:transition spd="med"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莲花撒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4" name="图片 3" descr="/data/temp/97674a4d-b230-11ef-b406-fa134a2515f4.jpg97674a4d-b230-11ef-b406-fa134a2515f4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927109" y="2086223"/>
            <a:ext cx="5168939" cy="344332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20" h="10800">
                <a:moveTo>
                  <a:pt x="0" y="0"/>
                </a:moveTo>
                <a:lnTo>
                  <a:pt x="7920" y="0"/>
                </a:lnTo>
                <a:lnTo>
                  <a:pt x="7920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6879223" y="2946396"/>
            <a:ext cx="3850595" cy="156633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5-79莲花撒-4 莫莉莉创作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莲花撒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4" name="图片 3" descr="/data/temp/976f9f9d-b230-11ef-bb73-ba3825c686d8.jpg976f9f9d-b230-11ef-bb73-ba3825c686d8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2967211" y="1219166"/>
            <a:ext cx="6258121" cy="41706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7600">
                <a:moveTo>
                  <a:pt x="0" y="0"/>
                </a:moveTo>
                <a:lnTo>
                  <a:pt x="19200" y="0"/>
                </a:lnTo>
                <a:lnTo>
                  <a:pt x="19200" y="6532"/>
                </a:lnTo>
                <a:lnTo>
                  <a:pt x="19192" y="6534"/>
                </a:lnTo>
                <a:cubicBezTo>
                  <a:pt x="16662" y="7188"/>
                  <a:pt x="13373" y="7587"/>
                  <a:pt x="9772" y="7600"/>
                </a:cubicBezTo>
                <a:lnTo>
                  <a:pt x="9601" y="7600"/>
                </a:lnTo>
                <a:lnTo>
                  <a:pt x="9599" y="7600"/>
                </a:lnTo>
                <a:lnTo>
                  <a:pt x="9428" y="7600"/>
                </a:lnTo>
                <a:cubicBezTo>
                  <a:pt x="5826" y="7587"/>
                  <a:pt x="2538" y="7188"/>
                  <a:pt x="7" y="6534"/>
                </a:cubicBezTo>
                <a:lnTo>
                  <a:pt x="0" y="6532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683890" y="5894719"/>
            <a:ext cx="8824214" cy="65851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5-80莲花撒-4的插花作品 莫莉莉创作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莲花撒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0" name="矩形 13"/>
          <p:cNvSpPr/>
          <p:nvPr>
            <p:custDataLst>
              <p:tags r:id="rId9"/>
            </p:custDataLst>
          </p:nvPr>
        </p:nvSpPr>
        <p:spPr>
          <a:xfrm>
            <a:off x="1354667" y="1219200"/>
            <a:ext cx="2370685" cy="533404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" name="图片 3" descr="/data/temp/97781613-b230-11ef-a51b-7a3487d9151f.jpg97781613-b230-11ef-a51b-7a3487d9151f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3725352" y="1517035"/>
            <a:ext cx="7112050" cy="473837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400" h="10800">
                <a:moveTo>
                  <a:pt x="0" y="0"/>
                </a:moveTo>
                <a:lnTo>
                  <a:pt x="14400" y="0"/>
                </a:lnTo>
                <a:lnTo>
                  <a:pt x="14400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2" name="矩形 12"/>
          <p:cNvSpPr/>
          <p:nvPr>
            <p:custDataLst>
              <p:tags r:id="rId12"/>
            </p:custDataLst>
          </p:nvPr>
        </p:nvSpPr>
        <p:spPr>
          <a:xfrm>
            <a:off x="7044312" y="2167474"/>
            <a:ext cx="2726288" cy="3556028"/>
          </a:xfrm>
          <a:prstGeom prst="rect">
            <a:avLst/>
          </a:prstGeom>
          <a:solidFill>
            <a:srgbClr val="000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13" name="Group 4"/>
          <p:cNvGrpSpPr>
            <a:grpSpLocks noChangeAspect="1"/>
          </p:cNvGrpSpPr>
          <p:nvPr>
            <p:custDataLst>
              <p:tags r:id="rId13"/>
            </p:custDataLst>
          </p:nvPr>
        </p:nvGrpSpPr>
        <p:grpSpPr bwMode="auto">
          <a:xfrm>
            <a:off x="2540009" y="2286009"/>
            <a:ext cx="623288" cy="574887"/>
            <a:chOff x="3703" y="1843"/>
            <a:chExt cx="562" cy="519"/>
          </a:xfrm>
        </p:grpSpPr>
        <p:sp>
          <p:nvSpPr>
            <p:cNvPr id="14" name="AutoShape 3"/>
            <p:cNvSpPr>
              <a:spLocks noChangeAspect="1" noChangeArrowheads="1" noTextEdit="1"/>
            </p:cNvSpPr>
            <p:nvPr>
              <p:custDataLst>
                <p:tags r:id="rId14"/>
              </p:custDataLst>
            </p:nvPr>
          </p:nvSpPr>
          <p:spPr bwMode="auto">
            <a:xfrm>
              <a:off x="3703" y="1843"/>
              <a:ext cx="562" cy="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5" name="Freeform 5"/>
            <p:cNvSpPr>
              <a:spLocks noEditPoints="1"/>
            </p:cNvSpPr>
            <p:nvPr>
              <p:custDataLst>
                <p:tags r:id="rId15"/>
              </p:custDataLst>
            </p:nvPr>
          </p:nvSpPr>
          <p:spPr bwMode="auto">
            <a:xfrm>
              <a:off x="3705" y="1843"/>
              <a:ext cx="563" cy="521"/>
            </a:xfrm>
            <a:custGeom>
              <a:avLst/>
              <a:gdLst>
                <a:gd name="T0" fmla="*/ 87 w 234"/>
                <a:gd name="T1" fmla="*/ 122 h 217"/>
                <a:gd name="T2" fmla="*/ 87 w 234"/>
                <a:gd name="T3" fmla="*/ 217 h 217"/>
                <a:gd name="T4" fmla="*/ 0 w 234"/>
                <a:gd name="T5" fmla="*/ 217 h 217"/>
                <a:gd name="T6" fmla="*/ 0 w 234"/>
                <a:gd name="T7" fmla="*/ 142 h 217"/>
                <a:gd name="T8" fmla="*/ 14 w 234"/>
                <a:gd name="T9" fmla="*/ 55 h 217"/>
                <a:gd name="T10" fmla="*/ 74 w 234"/>
                <a:gd name="T11" fmla="*/ 0 h 217"/>
                <a:gd name="T12" fmla="*/ 94 w 234"/>
                <a:gd name="T13" fmla="*/ 32 h 217"/>
                <a:gd name="T14" fmla="*/ 58 w 234"/>
                <a:gd name="T15" fmla="*/ 63 h 217"/>
                <a:gd name="T16" fmla="*/ 44 w 234"/>
                <a:gd name="T17" fmla="*/ 122 h 217"/>
                <a:gd name="T18" fmla="*/ 87 w 234"/>
                <a:gd name="T19" fmla="*/ 122 h 217"/>
                <a:gd name="T20" fmla="*/ 227 w 234"/>
                <a:gd name="T21" fmla="*/ 122 h 217"/>
                <a:gd name="T22" fmla="*/ 227 w 234"/>
                <a:gd name="T23" fmla="*/ 217 h 217"/>
                <a:gd name="T24" fmla="*/ 140 w 234"/>
                <a:gd name="T25" fmla="*/ 217 h 217"/>
                <a:gd name="T26" fmla="*/ 140 w 234"/>
                <a:gd name="T27" fmla="*/ 142 h 217"/>
                <a:gd name="T28" fmla="*/ 154 w 234"/>
                <a:gd name="T29" fmla="*/ 55 h 217"/>
                <a:gd name="T30" fmla="*/ 214 w 234"/>
                <a:gd name="T31" fmla="*/ 0 h 217"/>
                <a:gd name="T32" fmla="*/ 234 w 234"/>
                <a:gd name="T33" fmla="*/ 32 h 217"/>
                <a:gd name="T34" fmla="*/ 198 w 234"/>
                <a:gd name="T35" fmla="*/ 63 h 217"/>
                <a:gd name="T36" fmla="*/ 185 w 234"/>
                <a:gd name="T37" fmla="*/ 122 h 217"/>
                <a:gd name="T38" fmla="*/ 227 w 234"/>
                <a:gd name="T39" fmla="*/ 122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4" h="217">
                  <a:moveTo>
                    <a:pt x="87" y="122"/>
                  </a:moveTo>
                  <a:cubicBezTo>
                    <a:pt x="87" y="217"/>
                    <a:pt x="87" y="217"/>
                    <a:pt x="87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02"/>
                    <a:pt x="5" y="73"/>
                    <a:pt x="14" y="55"/>
                  </a:cubicBezTo>
                  <a:cubicBezTo>
                    <a:pt x="27" y="30"/>
                    <a:pt x="47" y="12"/>
                    <a:pt x="74" y="0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78" y="38"/>
                    <a:pt x="65" y="49"/>
                    <a:pt x="58" y="63"/>
                  </a:cubicBezTo>
                  <a:cubicBezTo>
                    <a:pt x="50" y="76"/>
                    <a:pt x="45" y="96"/>
                    <a:pt x="44" y="122"/>
                  </a:cubicBezTo>
                  <a:lnTo>
                    <a:pt x="87" y="122"/>
                  </a:lnTo>
                  <a:close/>
                  <a:moveTo>
                    <a:pt x="227" y="122"/>
                  </a:moveTo>
                  <a:cubicBezTo>
                    <a:pt x="227" y="217"/>
                    <a:pt x="227" y="217"/>
                    <a:pt x="227" y="217"/>
                  </a:cubicBezTo>
                  <a:cubicBezTo>
                    <a:pt x="140" y="217"/>
                    <a:pt x="140" y="217"/>
                    <a:pt x="140" y="217"/>
                  </a:cubicBezTo>
                  <a:cubicBezTo>
                    <a:pt x="140" y="142"/>
                    <a:pt x="140" y="142"/>
                    <a:pt x="140" y="142"/>
                  </a:cubicBezTo>
                  <a:cubicBezTo>
                    <a:pt x="140" y="102"/>
                    <a:pt x="145" y="73"/>
                    <a:pt x="154" y="55"/>
                  </a:cubicBezTo>
                  <a:cubicBezTo>
                    <a:pt x="167" y="30"/>
                    <a:pt x="187" y="12"/>
                    <a:pt x="214" y="0"/>
                  </a:cubicBezTo>
                  <a:cubicBezTo>
                    <a:pt x="234" y="32"/>
                    <a:pt x="234" y="32"/>
                    <a:pt x="234" y="32"/>
                  </a:cubicBezTo>
                  <a:cubicBezTo>
                    <a:pt x="218" y="38"/>
                    <a:pt x="206" y="49"/>
                    <a:pt x="198" y="63"/>
                  </a:cubicBezTo>
                  <a:cubicBezTo>
                    <a:pt x="190" y="76"/>
                    <a:pt x="185" y="96"/>
                    <a:pt x="185" y="122"/>
                  </a:cubicBezTo>
                  <a:lnTo>
                    <a:pt x="227" y="122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16" name="L 形 15"/>
          <p:cNvSpPr/>
          <p:nvPr>
            <p:custDataLst>
              <p:tags r:id="rId16"/>
            </p:custDataLst>
          </p:nvPr>
        </p:nvSpPr>
        <p:spPr>
          <a:xfrm rot="16200000">
            <a:off x="9296463" y="4775228"/>
            <a:ext cx="262749" cy="262749"/>
          </a:xfrm>
          <a:prstGeom prst="corner">
            <a:avLst>
              <a:gd name="adj1" fmla="val 15641"/>
              <a:gd name="adj2" fmla="val 18629"/>
            </a:avLst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Title 6"/>
          <p:cNvSpPr txBox="1"/>
          <p:nvPr>
            <p:custDataLst>
              <p:tags r:id="rId17"/>
            </p:custDataLst>
          </p:nvPr>
        </p:nvSpPr>
        <p:spPr>
          <a:xfrm>
            <a:off x="7281381" y="2878680"/>
            <a:ext cx="2252143" cy="154094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lt1"/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5-81莲花撒-5 席玉兰创作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lt1"/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8"/>
    </p:custDataLst>
  </p:cSld>
  <p:clrMapOvr>
    <a:masterClrMapping/>
  </p:clrMapOvr>
  <p:transition spd="med"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28" name="图片 2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莲花撒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grpSp>
        <p:nvGrpSpPr>
          <p:cNvPr id="2" name="组合 1"/>
          <p:cNvGrpSpPr/>
          <p:nvPr>
            <p:custDataLst>
              <p:tags r:id="rId9"/>
            </p:custDataLst>
          </p:nvPr>
        </p:nvGrpSpPr>
        <p:grpSpPr>
          <a:xfrm>
            <a:off x="1174309" y="1219293"/>
            <a:ext cx="606291" cy="140457"/>
            <a:chOff x="6096000" y="3052233"/>
            <a:chExt cx="1270015" cy="294217"/>
          </a:xfrm>
        </p:grpSpPr>
        <p:sp>
          <p:nvSpPr>
            <p:cNvPr id="4" name="椭圆 3"/>
            <p:cNvSpPr/>
            <p:nvPr>
              <p:custDataLst>
                <p:tags r:id="rId10"/>
              </p:custDataLst>
            </p:nvPr>
          </p:nvSpPr>
          <p:spPr>
            <a:xfrm>
              <a:off x="6096000" y="3052233"/>
              <a:ext cx="294217" cy="2942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7" name="等腰三角形 6"/>
            <p:cNvSpPr/>
            <p:nvPr>
              <p:custDataLst>
                <p:tags r:id="rId11"/>
              </p:custDataLst>
            </p:nvPr>
          </p:nvSpPr>
          <p:spPr>
            <a:xfrm>
              <a:off x="6422761" y="3067052"/>
              <a:ext cx="306912" cy="26458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12"/>
              </p:custDataLst>
            </p:nvPr>
          </p:nvSpPr>
          <p:spPr>
            <a:xfrm>
              <a:off x="6791855" y="3067050"/>
              <a:ext cx="264584" cy="26458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5" name="椭圆 4"/>
            <p:cNvSpPr/>
            <p:nvPr>
              <p:custDataLst>
                <p:tags r:id="rId13"/>
              </p:custDataLst>
            </p:nvPr>
          </p:nvSpPr>
          <p:spPr>
            <a:xfrm>
              <a:off x="7131065" y="3081868"/>
              <a:ext cx="234950" cy="234948"/>
            </a:xfrm>
            <a:prstGeom prst="ellipse">
              <a:avLst/>
            </a:prstGeom>
            <a:noFill/>
            <a:ln w="28575" cmpd="sng">
              <a:solidFill>
                <a:schemeClr val="dk2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14"/>
            </p:custDataLst>
          </p:nvPr>
        </p:nvGrpSpPr>
        <p:grpSpPr>
          <a:xfrm>
            <a:off x="2348316" y="6486465"/>
            <a:ext cx="7495370" cy="66456"/>
            <a:chOff x="1872871" y="6130929"/>
            <a:chExt cx="8415337" cy="74613"/>
          </a:xfrm>
        </p:grpSpPr>
        <p:cxnSp>
          <p:nvCxnSpPr>
            <p:cNvPr id="12" name="直接连接符 11"/>
            <p:cNvCxnSpPr/>
            <p:nvPr>
              <p:custDataLst>
                <p:tags r:id="rId15"/>
              </p:custDataLst>
            </p:nvPr>
          </p:nvCxnSpPr>
          <p:spPr>
            <a:xfrm>
              <a:off x="1872871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16"/>
              </p:custDataLst>
            </p:nvPr>
          </p:nvCxnSpPr>
          <p:spPr>
            <a:xfrm>
              <a:off x="3976705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17"/>
              </p:custDataLst>
            </p:nvPr>
          </p:nvCxnSpPr>
          <p:spPr>
            <a:xfrm>
              <a:off x="6080539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>
              <p:custDataLst>
                <p:tags r:id="rId18"/>
              </p:custDataLst>
            </p:nvPr>
          </p:nvCxnSpPr>
          <p:spPr>
            <a:xfrm>
              <a:off x="8184373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>
              <p:custDataLst>
                <p:tags r:id="rId19"/>
              </p:custDataLst>
            </p:nvPr>
          </p:nvCxnSpPr>
          <p:spPr>
            <a:xfrm>
              <a:off x="10288208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>
              <p:custDataLst>
                <p:tags r:id="rId20"/>
              </p:custDataLst>
            </p:nvPr>
          </p:nvCxnSpPr>
          <p:spPr>
            <a:xfrm>
              <a:off x="9236290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>
              <p:custDataLst>
                <p:tags r:id="rId21"/>
              </p:custDataLst>
            </p:nvPr>
          </p:nvCxnSpPr>
          <p:spPr>
            <a:xfrm>
              <a:off x="7132456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>
              <p:custDataLst>
                <p:tags r:id="rId22"/>
              </p:custDataLst>
            </p:nvPr>
          </p:nvCxnSpPr>
          <p:spPr>
            <a:xfrm>
              <a:off x="5028622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>
              <p:custDataLst>
                <p:tags r:id="rId23"/>
              </p:custDataLst>
            </p:nvPr>
          </p:nvCxnSpPr>
          <p:spPr>
            <a:xfrm>
              <a:off x="2924788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椭圆 21"/>
          <p:cNvSpPr/>
          <p:nvPr>
            <p:custDataLst>
              <p:tags r:id="rId24"/>
            </p:custDataLst>
          </p:nvPr>
        </p:nvSpPr>
        <p:spPr>
          <a:xfrm>
            <a:off x="11004683" y="3226687"/>
            <a:ext cx="48074" cy="48074"/>
          </a:xfrm>
          <a:prstGeom prst="ellipse">
            <a:avLst/>
          </a:prstGeom>
          <a:solidFill>
            <a:srgbClr val="90726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3" name="椭圆 22"/>
          <p:cNvSpPr/>
          <p:nvPr>
            <p:custDataLst>
              <p:tags r:id="rId25"/>
            </p:custDataLst>
          </p:nvPr>
        </p:nvSpPr>
        <p:spPr>
          <a:xfrm>
            <a:off x="11004683" y="3443305"/>
            <a:ext cx="48074" cy="48074"/>
          </a:xfrm>
          <a:prstGeom prst="ellipse">
            <a:avLst/>
          </a:prstGeom>
          <a:solidFill>
            <a:srgbClr val="90726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4" name="椭圆 23"/>
          <p:cNvSpPr/>
          <p:nvPr>
            <p:custDataLst>
              <p:tags r:id="rId26"/>
            </p:custDataLst>
          </p:nvPr>
        </p:nvSpPr>
        <p:spPr>
          <a:xfrm>
            <a:off x="11004683" y="4714166"/>
            <a:ext cx="48074" cy="48074"/>
          </a:xfrm>
          <a:prstGeom prst="ellipse">
            <a:avLst/>
          </a:prstGeom>
          <a:solidFill>
            <a:srgbClr val="90726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5" name="椭圆 24"/>
          <p:cNvSpPr/>
          <p:nvPr>
            <p:custDataLst>
              <p:tags r:id="rId27"/>
            </p:custDataLst>
          </p:nvPr>
        </p:nvSpPr>
        <p:spPr>
          <a:xfrm>
            <a:off x="11004683" y="4930219"/>
            <a:ext cx="48074" cy="48074"/>
          </a:xfrm>
          <a:prstGeom prst="ellipse">
            <a:avLst/>
          </a:prstGeom>
          <a:solidFill>
            <a:srgbClr val="90726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26" name="组合 25"/>
          <p:cNvGrpSpPr/>
          <p:nvPr>
            <p:custDataLst>
              <p:tags r:id="rId28"/>
            </p:custDataLst>
          </p:nvPr>
        </p:nvGrpSpPr>
        <p:grpSpPr>
          <a:xfrm rot="16200000">
            <a:off x="10687391" y="4016804"/>
            <a:ext cx="682091" cy="162887"/>
            <a:chOff x="8953" y="9433"/>
            <a:chExt cx="1206" cy="288"/>
          </a:xfrm>
        </p:grpSpPr>
        <p:sp>
          <p:nvSpPr>
            <p:cNvPr id="30" name="矩形 29"/>
            <p:cNvSpPr/>
            <p:nvPr>
              <p:custDataLst>
                <p:tags r:id="rId29"/>
              </p:custDataLst>
            </p:nvPr>
          </p:nvSpPr>
          <p:spPr>
            <a:xfrm rot="2700000">
              <a:off x="8953" y="9481"/>
              <a:ext cx="194" cy="1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1" name="矩形 30"/>
            <p:cNvSpPr/>
            <p:nvPr>
              <p:custDataLst>
                <p:tags r:id="rId30"/>
              </p:custDataLst>
            </p:nvPr>
          </p:nvSpPr>
          <p:spPr>
            <a:xfrm rot="2700000">
              <a:off x="9965" y="9480"/>
              <a:ext cx="194" cy="1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2" name="矩形 31"/>
            <p:cNvSpPr/>
            <p:nvPr>
              <p:custDataLst>
                <p:tags r:id="rId31"/>
              </p:custDataLst>
            </p:nvPr>
          </p:nvSpPr>
          <p:spPr>
            <a:xfrm rot="2700000">
              <a:off x="9404" y="9433"/>
              <a:ext cx="289" cy="28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cxnSp>
        <p:nvCxnSpPr>
          <p:cNvPr id="33" name="直接连接符 32"/>
          <p:cNvCxnSpPr/>
          <p:nvPr>
            <p:custDataLst>
              <p:tags r:id="rId32"/>
            </p:custDataLst>
          </p:nvPr>
        </p:nvCxnSpPr>
        <p:spPr>
          <a:xfrm>
            <a:off x="666417" y="1574385"/>
            <a:ext cx="10859167" cy="0"/>
          </a:xfrm>
          <a:prstGeom prst="line">
            <a:avLst/>
          </a:prstGeom>
          <a:ln>
            <a:solidFill>
              <a:schemeClr val="lt1">
                <a:lumMod val="75000"/>
                <a:alpha val="9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6"/>
          <p:cNvSpPr txBox="1"/>
          <p:nvPr>
            <p:custDataLst>
              <p:tags r:id="rId33"/>
            </p:custDataLst>
          </p:nvPr>
        </p:nvSpPr>
        <p:spPr>
          <a:xfrm>
            <a:off x="2295292" y="2247427"/>
            <a:ext cx="7465677" cy="42216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5-82莲花撒-5 席玉兰创作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10" name="图片 9" descr="/data/temp/97752792-b230-11ef-95dd-c2d6ce42b63f.jpg97752792-b230-11ef-95dd-c2d6ce42b63f"/>
          <p:cNvPicPr>
            <a:picLocks noChangeAspect="1"/>
          </p:cNvPicPr>
          <p:nvPr>
            <p:custDataLst>
              <p:tags r:id="rId34"/>
            </p:custDataLst>
          </p:nvPr>
        </p:nvPicPr>
        <p:blipFill rotWithShape="1">
          <a:blip r:embed="rId35"/>
          <a:srcRect/>
          <a:stretch>
            <a:fillRect/>
          </a:stretch>
        </p:blipFill>
        <p:spPr>
          <a:xfrm>
            <a:off x="2295305" y="2941086"/>
            <a:ext cx="4459045" cy="297133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200" h="4800">
                <a:moveTo>
                  <a:pt x="0" y="0"/>
                </a:moveTo>
                <a:lnTo>
                  <a:pt x="13200" y="0"/>
                </a:lnTo>
                <a:lnTo>
                  <a:pt x="13200" y="4800"/>
                </a:lnTo>
                <a:lnTo>
                  <a:pt x="0" y="48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36"/>
    </p:custDataLst>
  </p:cSld>
  <p:clrMapOvr>
    <a:masterClrMapping/>
  </p:clrMapOvr>
  <p:transition spd="med"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莲花撒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7" name="图文框 6"/>
          <p:cNvSpPr/>
          <p:nvPr>
            <p:custDataLst>
              <p:tags r:id="rId9"/>
            </p:custDataLst>
          </p:nvPr>
        </p:nvSpPr>
        <p:spPr>
          <a:xfrm>
            <a:off x="1163595" y="1354178"/>
            <a:ext cx="9864896" cy="5199067"/>
          </a:xfrm>
          <a:prstGeom prst="frame">
            <a:avLst>
              <a:gd name="adj1" fmla="val 1004"/>
            </a:avLst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任意多边形: 形状 20"/>
          <p:cNvSpPr>
            <a:spLocks noChangeAspect="1"/>
          </p:cNvSpPr>
          <p:nvPr>
            <p:custDataLst>
              <p:tags r:id="rId10"/>
            </p:custDataLst>
          </p:nvPr>
        </p:nvSpPr>
        <p:spPr>
          <a:xfrm rot="10800000" flipH="1" flipV="1">
            <a:off x="1638502" y="1219200"/>
            <a:ext cx="881501" cy="695425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1385" y="0"/>
                </a:moveTo>
                <a:lnTo>
                  <a:pt x="1410" y="36"/>
                </a:lnTo>
                <a:cubicBezTo>
                  <a:pt x="1439" y="68"/>
                  <a:pt x="1474" y="98"/>
                  <a:pt x="1515" y="125"/>
                </a:cubicBezTo>
                <a:lnTo>
                  <a:pt x="1542" y="139"/>
                </a:lnTo>
                <a:cubicBezTo>
                  <a:pt x="1540" y="139"/>
                  <a:pt x="1291" y="309"/>
                  <a:pt x="1257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5" y="1252"/>
                </a:lnTo>
                <a:lnTo>
                  <a:pt x="905" y="700"/>
                </a:lnTo>
                <a:cubicBezTo>
                  <a:pt x="929" y="237"/>
                  <a:pt x="1385" y="5"/>
                  <a:pt x="1385" y="0"/>
                </a:cubicBezTo>
                <a:close/>
                <a:moveTo>
                  <a:pt x="480" y="0"/>
                </a:moveTo>
                <a:lnTo>
                  <a:pt x="505" y="36"/>
                </a:lnTo>
                <a:cubicBezTo>
                  <a:pt x="534" y="68"/>
                  <a:pt x="569" y="98"/>
                  <a:pt x="610" y="125"/>
                </a:cubicBezTo>
                <a:lnTo>
                  <a:pt x="637" y="139"/>
                </a:lnTo>
                <a:cubicBezTo>
                  <a:pt x="635" y="139"/>
                  <a:pt x="386" y="309"/>
                  <a:pt x="352" y="635"/>
                </a:cubicBezTo>
                <a:lnTo>
                  <a:pt x="682" y="635"/>
                </a:lnTo>
                <a:lnTo>
                  <a:pt x="682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0" y="0"/>
                </a:cubicBez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任意多边形: 形状 19"/>
          <p:cNvSpPr>
            <a:spLocks noChangeAspect="1"/>
          </p:cNvSpPr>
          <p:nvPr>
            <p:custDataLst>
              <p:tags r:id="rId11"/>
            </p:custDataLst>
          </p:nvPr>
        </p:nvSpPr>
        <p:spPr>
          <a:xfrm rot="10800000" flipH="1" flipV="1">
            <a:off x="1480754" y="1219200"/>
            <a:ext cx="881501" cy="695425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481" y="0"/>
                </a:moveTo>
                <a:lnTo>
                  <a:pt x="505" y="36"/>
                </a:lnTo>
                <a:cubicBezTo>
                  <a:pt x="534" y="68"/>
                  <a:pt x="570" y="98"/>
                  <a:pt x="610" y="125"/>
                </a:cubicBezTo>
                <a:lnTo>
                  <a:pt x="638" y="139"/>
                </a:lnTo>
                <a:cubicBezTo>
                  <a:pt x="636" y="139"/>
                  <a:pt x="386" y="309"/>
                  <a:pt x="352" y="635"/>
                </a:cubicBezTo>
                <a:lnTo>
                  <a:pt x="683" y="635"/>
                </a:lnTo>
                <a:lnTo>
                  <a:pt x="683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1" y="0"/>
                </a:cubicBezTo>
                <a:close/>
                <a:moveTo>
                  <a:pt x="1385" y="0"/>
                </a:moveTo>
                <a:lnTo>
                  <a:pt x="1409" y="36"/>
                </a:lnTo>
                <a:cubicBezTo>
                  <a:pt x="1438" y="68"/>
                  <a:pt x="1474" y="98"/>
                  <a:pt x="1514" y="125"/>
                </a:cubicBezTo>
                <a:lnTo>
                  <a:pt x="1542" y="139"/>
                </a:lnTo>
                <a:cubicBezTo>
                  <a:pt x="1540" y="139"/>
                  <a:pt x="1290" y="309"/>
                  <a:pt x="1256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4" y="1252"/>
                </a:lnTo>
                <a:lnTo>
                  <a:pt x="904" y="700"/>
                </a:lnTo>
                <a:cubicBezTo>
                  <a:pt x="928" y="237"/>
                  <a:pt x="1384" y="5"/>
                  <a:pt x="1385" y="0"/>
                </a:cubicBezTo>
                <a:close/>
              </a:path>
            </a:pathLst>
          </a:custGeom>
          <a:noFill/>
          <a:ln w="3175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12"/>
            </p:custDataLst>
          </p:nvPr>
        </p:nvSpPr>
        <p:spPr>
          <a:xfrm>
            <a:off x="1563516" y="3353800"/>
            <a:ext cx="3110084" cy="11997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5-83莲花撒-5的插花作品 席玉兰创作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4" name="图片 3" descr="/data/temp/9778b066-b230-11ef-b868-c2685a791e3d.jpg9778b066-b230-11ef-b868-c2685a791e3d"/>
          <p:cNvPicPr>
            <a:picLocks noChangeAspect="1"/>
          </p:cNvPicPr>
          <p:nvPr>
            <p:custDataLst>
              <p:tags r:id="rId13"/>
            </p:custDataLst>
          </p:nvPr>
        </p:nvPicPr>
        <p:blipFill rotWithShape="1">
          <a:blip r:embed="rId14"/>
          <a:srcRect/>
          <a:stretch>
            <a:fillRect/>
          </a:stretch>
        </p:blipFill>
        <p:spPr>
          <a:xfrm>
            <a:off x="5062898" y="2057099"/>
            <a:ext cx="5687767" cy="379317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880" h="6480">
                <a:moveTo>
                  <a:pt x="0" y="0"/>
                </a:moveTo>
                <a:lnTo>
                  <a:pt x="8880" y="0"/>
                </a:lnTo>
                <a:lnTo>
                  <a:pt x="8880" y="6480"/>
                </a:lnTo>
                <a:lnTo>
                  <a:pt x="0" y="648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5"/>
    </p:custDataLst>
  </p:cSld>
  <p:clrMapOvr>
    <a:masterClrMapping/>
  </p:clrMapOvr>
  <p:transition spd="med"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莲花撒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906167" y="1219205"/>
            <a:ext cx="10379748" cy="72081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5-84莲花撒-6 张超创作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2" name="图片 1" descr="/data/temp/977b67aa-b230-11ef-9877-26210f8e1364.jpg977b67aa-b230-11ef-9877-26210f8e1364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2852392" y="2228347"/>
            <a:ext cx="6487297" cy="432488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280" h="7200">
                <a:moveTo>
                  <a:pt x="0" y="0"/>
                </a:moveTo>
                <a:lnTo>
                  <a:pt x="17280" y="0"/>
                </a:lnTo>
                <a:lnTo>
                  <a:pt x="17280" y="7200"/>
                </a:lnTo>
                <a:lnTo>
                  <a:pt x="0" y="72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2"/>
    </p:custDataLst>
  </p:cSld>
  <p:clrMapOvr>
    <a:masterClrMapping/>
  </p:clrMapOvr>
  <p:transition spd="med"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12" name="图片 11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莲花撒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2" name="矩形 4"/>
          <p:cNvSpPr/>
          <p:nvPr>
            <p:custDataLst>
              <p:tags r:id="rId9"/>
            </p:custDataLst>
          </p:nvPr>
        </p:nvSpPr>
        <p:spPr>
          <a:xfrm>
            <a:off x="1193344" y="1939557"/>
            <a:ext cx="9805314" cy="3893286"/>
          </a:xfrm>
          <a:custGeom>
            <a:avLst/>
            <a:gdLst>
              <a:gd name="connsiteX0" fmla="*/ 0 w 9899943"/>
              <a:gd name="connsiteY0" fmla="*/ 0 h 4048220"/>
              <a:gd name="connsiteX1" fmla="*/ 9899943 w 9899943"/>
              <a:gd name="connsiteY1" fmla="*/ 0 h 4048220"/>
              <a:gd name="connsiteX2" fmla="*/ 9899943 w 9899943"/>
              <a:gd name="connsiteY2" fmla="*/ 4048220 h 4048220"/>
              <a:gd name="connsiteX3" fmla="*/ 0 w 9899943"/>
              <a:gd name="connsiteY3" fmla="*/ 4048220 h 4048220"/>
              <a:gd name="connsiteX4" fmla="*/ 0 w 9899943"/>
              <a:gd name="connsiteY4" fmla="*/ 0 h 4048220"/>
              <a:gd name="connsiteX0-1" fmla="*/ 0 w 9899943"/>
              <a:gd name="connsiteY0-2" fmla="*/ 0 h 4048220"/>
              <a:gd name="connsiteX1-3" fmla="*/ 9899943 w 9899943"/>
              <a:gd name="connsiteY1-4" fmla="*/ 0 h 4048220"/>
              <a:gd name="connsiteX2-5" fmla="*/ 9899943 w 9899943"/>
              <a:gd name="connsiteY2-6" fmla="*/ 4048220 h 4048220"/>
              <a:gd name="connsiteX3-7" fmla="*/ 808083 w 9899943"/>
              <a:gd name="connsiteY3-8" fmla="*/ 4043410 h 4048220"/>
              <a:gd name="connsiteX4-9" fmla="*/ 0 w 9899943"/>
              <a:gd name="connsiteY4-10" fmla="*/ 4048220 h 4048220"/>
              <a:gd name="connsiteX5" fmla="*/ 0 w 9899943"/>
              <a:gd name="connsiteY5" fmla="*/ 0 h 4048220"/>
              <a:gd name="connsiteX0-11" fmla="*/ 0 w 9899943"/>
              <a:gd name="connsiteY0-12" fmla="*/ 0 h 4048220"/>
              <a:gd name="connsiteX1-13" fmla="*/ 9899943 w 9899943"/>
              <a:gd name="connsiteY1-14" fmla="*/ 0 h 4048220"/>
              <a:gd name="connsiteX2-15" fmla="*/ 9899943 w 9899943"/>
              <a:gd name="connsiteY2-16" fmla="*/ 4048220 h 4048220"/>
              <a:gd name="connsiteX3-17" fmla="*/ 1730103 w 9899943"/>
              <a:gd name="connsiteY3-18" fmla="*/ 4043410 h 4048220"/>
              <a:gd name="connsiteX4-19" fmla="*/ 808083 w 9899943"/>
              <a:gd name="connsiteY4-20" fmla="*/ 4043410 h 4048220"/>
              <a:gd name="connsiteX5-21" fmla="*/ 0 w 9899943"/>
              <a:gd name="connsiteY5-22" fmla="*/ 4048220 h 4048220"/>
              <a:gd name="connsiteX6" fmla="*/ 0 w 9899943"/>
              <a:gd name="connsiteY6" fmla="*/ 0 h 4048220"/>
              <a:gd name="connsiteX0-23" fmla="*/ 808083 w 9899943"/>
              <a:gd name="connsiteY0-24" fmla="*/ 4043410 h 4134850"/>
              <a:gd name="connsiteX1-25" fmla="*/ 0 w 9899943"/>
              <a:gd name="connsiteY1-26" fmla="*/ 4048220 h 4134850"/>
              <a:gd name="connsiteX2-27" fmla="*/ 0 w 9899943"/>
              <a:gd name="connsiteY2-28" fmla="*/ 0 h 4134850"/>
              <a:gd name="connsiteX3-29" fmla="*/ 9899943 w 9899943"/>
              <a:gd name="connsiteY3-30" fmla="*/ 0 h 4134850"/>
              <a:gd name="connsiteX4-31" fmla="*/ 9899943 w 9899943"/>
              <a:gd name="connsiteY4-32" fmla="*/ 4048220 h 4134850"/>
              <a:gd name="connsiteX5-33" fmla="*/ 1730103 w 9899943"/>
              <a:gd name="connsiteY5-34" fmla="*/ 4043410 h 4134850"/>
              <a:gd name="connsiteX6-35" fmla="*/ 899523 w 9899943"/>
              <a:gd name="connsiteY6-36" fmla="*/ 4134850 h 4134850"/>
              <a:gd name="connsiteX0-37" fmla="*/ 808083 w 9899943"/>
              <a:gd name="connsiteY0-38" fmla="*/ 4043410 h 4048220"/>
              <a:gd name="connsiteX1-39" fmla="*/ 0 w 9899943"/>
              <a:gd name="connsiteY1-40" fmla="*/ 4048220 h 4048220"/>
              <a:gd name="connsiteX2-41" fmla="*/ 0 w 9899943"/>
              <a:gd name="connsiteY2-42" fmla="*/ 0 h 4048220"/>
              <a:gd name="connsiteX3-43" fmla="*/ 9899943 w 9899943"/>
              <a:gd name="connsiteY3-44" fmla="*/ 0 h 4048220"/>
              <a:gd name="connsiteX4-45" fmla="*/ 9899943 w 9899943"/>
              <a:gd name="connsiteY4-46" fmla="*/ 4048220 h 4048220"/>
              <a:gd name="connsiteX5-47" fmla="*/ 1730103 w 9899943"/>
              <a:gd name="connsiteY5-48" fmla="*/ 4043410 h 40482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9899943" h="4048220">
                <a:moveTo>
                  <a:pt x="808083" y="4043410"/>
                </a:moveTo>
                <a:lnTo>
                  <a:pt x="0" y="4048220"/>
                </a:lnTo>
                <a:lnTo>
                  <a:pt x="0" y="0"/>
                </a:lnTo>
                <a:lnTo>
                  <a:pt x="9899943" y="0"/>
                </a:lnTo>
                <a:lnTo>
                  <a:pt x="9899943" y="4048220"/>
                </a:lnTo>
                <a:lnTo>
                  <a:pt x="1730103" y="4043410"/>
                </a:lnTo>
              </a:path>
            </a:pathLst>
          </a:custGeom>
          <a:noFill/>
          <a:ln w="3492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Oval 5"/>
          <p:cNvSpPr/>
          <p:nvPr>
            <p:custDataLst>
              <p:tags r:id="rId10"/>
            </p:custDataLst>
          </p:nvPr>
        </p:nvSpPr>
        <p:spPr>
          <a:xfrm>
            <a:off x="2159486" y="5544438"/>
            <a:ext cx="599009" cy="599009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j-lt"/>
            </a:endParaRPr>
          </a:p>
        </p:txBody>
      </p:sp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2159486" y="5698847"/>
            <a:ext cx="598408" cy="290192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/>
          <a:p>
            <a:pPr algn="ctr"/>
            <a:r>
              <a:rPr lang="en-US" altLang="zh-CN" sz="1400" dirty="0">
                <a:solidFill>
                  <a:schemeClr val="lt1"/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logo</a:t>
            </a:r>
            <a:endParaRPr lang="en-US" altLang="zh-CN" sz="1400" dirty="0">
              <a:solidFill>
                <a:schemeClr val="lt1"/>
              </a:solidFill>
              <a:uFillTx/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衬底"/>
          <p:cNvSpPr/>
          <p:nvPr>
            <p:custDataLst>
              <p:tags r:id="rId12"/>
            </p:custDataLst>
          </p:nvPr>
        </p:nvSpPr>
        <p:spPr>
          <a:xfrm>
            <a:off x="5540593" y="1219217"/>
            <a:ext cx="5154358" cy="533397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chemeClr val="dk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1600" b="1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Title 6"/>
          <p:cNvSpPr txBox="1"/>
          <p:nvPr>
            <p:custDataLst>
              <p:tags r:id="rId13"/>
            </p:custDataLst>
          </p:nvPr>
        </p:nvSpPr>
        <p:spPr>
          <a:xfrm>
            <a:off x="1785131" y="3381519"/>
            <a:ext cx="3256419" cy="100936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5-85莲花撒-6 张超创作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8" name="图片 7" descr="/data/temp/97797906-b230-11ef-a355-a69e7ddfdb4f.jpg97797906-b230-11ef-a355-a69e7ddfdb4f"/>
          <p:cNvPicPr>
            <a:picLocks noChangeAspect="1"/>
          </p:cNvPicPr>
          <p:nvPr>
            <p:custDataLst>
              <p:tags r:id="rId14"/>
            </p:custDataLst>
          </p:nvPr>
        </p:nvPicPr>
        <p:blipFill rotWithShape="1">
          <a:blip r:embed="rId15"/>
          <a:srcRect/>
          <a:stretch>
            <a:fillRect/>
          </a:stretch>
        </p:blipFill>
        <p:spPr>
          <a:xfrm>
            <a:off x="5828666" y="2360140"/>
            <a:ext cx="4578203" cy="30521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960" h="6960">
                <a:moveTo>
                  <a:pt x="0" y="0"/>
                </a:moveTo>
                <a:lnTo>
                  <a:pt x="6960" y="0"/>
                </a:lnTo>
                <a:lnTo>
                  <a:pt x="6960" y="6960"/>
                </a:lnTo>
                <a:lnTo>
                  <a:pt x="0" y="696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6"/>
    </p:custDataLst>
  </p:cSld>
  <p:clrMapOvr>
    <a:masterClrMapping/>
  </p:clrMapOvr>
  <p:transition spd="med"/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莲花撒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7" name="图文框 6"/>
          <p:cNvSpPr/>
          <p:nvPr>
            <p:custDataLst>
              <p:tags r:id="rId9"/>
            </p:custDataLst>
          </p:nvPr>
        </p:nvSpPr>
        <p:spPr>
          <a:xfrm>
            <a:off x="1163595" y="1354178"/>
            <a:ext cx="9864896" cy="5199067"/>
          </a:xfrm>
          <a:prstGeom prst="frame">
            <a:avLst>
              <a:gd name="adj1" fmla="val 1004"/>
            </a:avLst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任意多边形: 形状 20"/>
          <p:cNvSpPr>
            <a:spLocks noChangeAspect="1"/>
          </p:cNvSpPr>
          <p:nvPr>
            <p:custDataLst>
              <p:tags r:id="rId10"/>
            </p:custDataLst>
          </p:nvPr>
        </p:nvSpPr>
        <p:spPr>
          <a:xfrm rot="10800000" flipH="1" flipV="1">
            <a:off x="1638502" y="1219200"/>
            <a:ext cx="881501" cy="695425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1385" y="0"/>
                </a:moveTo>
                <a:lnTo>
                  <a:pt x="1410" y="36"/>
                </a:lnTo>
                <a:cubicBezTo>
                  <a:pt x="1439" y="68"/>
                  <a:pt x="1474" y="98"/>
                  <a:pt x="1515" y="125"/>
                </a:cubicBezTo>
                <a:lnTo>
                  <a:pt x="1542" y="139"/>
                </a:lnTo>
                <a:cubicBezTo>
                  <a:pt x="1540" y="139"/>
                  <a:pt x="1291" y="309"/>
                  <a:pt x="1257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5" y="1252"/>
                </a:lnTo>
                <a:lnTo>
                  <a:pt x="905" y="700"/>
                </a:lnTo>
                <a:cubicBezTo>
                  <a:pt x="929" y="237"/>
                  <a:pt x="1385" y="5"/>
                  <a:pt x="1385" y="0"/>
                </a:cubicBezTo>
                <a:close/>
                <a:moveTo>
                  <a:pt x="480" y="0"/>
                </a:moveTo>
                <a:lnTo>
                  <a:pt x="505" y="36"/>
                </a:lnTo>
                <a:cubicBezTo>
                  <a:pt x="534" y="68"/>
                  <a:pt x="569" y="98"/>
                  <a:pt x="610" y="125"/>
                </a:cubicBezTo>
                <a:lnTo>
                  <a:pt x="637" y="139"/>
                </a:lnTo>
                <a:cubicBezTo>
                  <a:pt x="635" y="139"/>
                  <a:pt x="386" y="309"/>
                  <a:pt x="352" y="635"/>
                </a:cubicBezTo>
                <a:lnTo>
                  <a:pt x="682" y="635"/>
                </a:lnTo>
                <a:lnTo>
                  <a:pt x="682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0" y="0"/>
                </a:cubicBez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任意多边形: 形状 19"/>
          <p:cNvSpPr>
            <a:spLocks noChangeAspect="1"/>
          </p:cNvSpPr>
          <p:nvPr>
            <p:custDataLst>
              <p:tags r:id="rId11"/>
            </p:custDataLst>
          </p:nvPr>
        </p:nvSpPr>
        <p:spPr>
          <a:xfrm rot="10800000" flipH="1" flipV="1">
            <a:off x="1480754" y="1219200"/>
            <a:ext cx="881501" cy="695425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481" y="0"/>
                </a:moveTo>
                <a:lnTo>
                  <a:pt x="505" y="36"/>
                </a:lnTo>
                <a:cubicBezTo>
                  <a:pt x="534" y="68"/>
                  <a:pt x="570" y="98"/>
                  <a:pt x="610" y="125"/>
                </a:cubicBezTo>
                <a:lnTo>
                  <a:pt x="638" y="139"/>
                </a:lnTo>
                <a:cubicBezTo>
                  <a:pt x="636" y="139"/>
                  <a:pt x="386" y="309"/>
                  <a:pt x="352" y="635"/>
                </a:cubicBezTo>
                <a:lnTo>
                  <a:pt x="683" y="635"/>
                </a:lnTo>
                <a:lnTo>
                  <a:pt x="683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1" y="0"/>
                </a:cubicBezTo>
                <a:close/>
                <a:moveTo>
                  <a:pt x="1385" y="0"/>
                </a:moveTo>
                <a:lnTo>
                  <a:pt x="1409" y="36"/>
                </a:lnTo>
                <a:cubicBezTo>
                  <a:pt x="1438" y="68"/>
                  <a:pt x="1474" y="98"/>
                  <a:pt x="1514" y="125"/>
                </a:cubicBezTo>
                <a:lnTo>
                  <a:pt x="1542" y="139"/>
                </a:lnTo>
                <a:cubicBezTo>
                  <a:pt x="1540" y="139"/>
                  <a:pt x="1290" y="309"/>
                  <a:pt x="1256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4" y="1252"/>
                </a:lnTo>
                <a:lnTo>
                  <a:pt x="904" y="700"/>
                </a:lnTo>
                <a:cubicBezTo>
                  <a:pt x="928" y="237"/>
                  <a:pt x="1384" y="5"/>
                  <a:pt x="1385" y="0"/>
                </a:cubicBezTo>
                <a:close/>
              </a:path>
            </a:pathLst>
          </a:custGeom>
          <a:noFill/>
          <a:ln w="3175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12"/>
            </p:custDataLst>
          </p:nvPr>
        </p:nvSpPr>
        <p:spPr>
          <a:xfrm>
            <a:off x="1857915" y="3353800"/>
            <a:ext cx="3143877" cy="11997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5-86莲花撒-7 张超创作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4" name="图片 3" descr="/data/temp/977c5851-b230-11ef-bb73-ba3825c686d8.jpg977c5851-b230-11ef-bb73-ba3825c686d8"/>
          <p:cNvPicPr>
            <a:picLocks noChangeAspect="1"/>
          </p:cNvPicPr>
          <p:nvPr>
            <p:custDataLst>
              <p:tags r:id="rId13"/>
            </p:custDataLst>
          </p:nvPr>
        </p:nvPicPr>
        <p:blipFill rotWithShape="1">
          <a:blip r:embed="rId14"/>
          <a:srcRect/>
          <a:stretch>
            <a:fillRect/>
          </a:stretch>
        </p:blipFill>
        <p:spPr>
          <a:xfrm>
            <a:off x="5429496" y="2180131"/>
            <a:ext cx="5321169" cy="35471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880" h="6480">
                <a:moveTo>
                  <a:pt x="0" y="0"/>
                </a:moveTo>
                <a:lnTo>
                  <a:pt x="8880" y="0"/>
                </a:lnTo>
                <a:lnTo>
                  <a:pt x="8880" y="6480"/>
                </a:lnTo>
                <a:lnTo>
                  <a:pt x="0" y="648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5"/>
    </p:custDataLst>
  </p:cSld>
  <p:clrMapOvr>
    <a:masterClrMapping/>
  </p:clrMapOvr>
  <p:transition spd="med"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莲花撒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2" name="图片 1" descr="/data/temp/97886d9a-b230-11ef-9dd9-c6adfa57ae58.jpg97886d9a-b230-11ef-9dd9-c6adfa57ae58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3326463" y="2860401"/>
            <a:ext cx="5539154" cy="369279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6480">
                <a:moveTo>
                  <a:pt x="0" y="0"/>
                </a:moveTo>
                <a:lnTo>
                  <a:pt x="19200" y="0"/>
                </a:lnTo>
                <a:lnTo>
                  <a:pt x="19200" y="6480"/>
                </a:lnTo>
                <a:lnTo>
                  <a:pt x="0" y="64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719350" y="1219206"/>
            <a:ext cx="8753299" cy="8206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5-87莲花撒-7 张超创作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莲花撒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5286128" y="1219196"/>
            <a:ext cx="5927973" cy="5334043"/>
          </a:xfrm>
          <a:prstGeom prst="rect">
            <a:avLst/>
          </a:prstGeom>
          <a:noFill/>
          <a:ln w="25400">
            <a:solidFill>
              <a:schemeClr val="dk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1" name="Title 6"/>
          <p:cNvSpPr txBox="1"/>
          <p:nvPr>
            <p:custDataLst>
              <p:tags r:id="rId10"/>
            </p:custDataLst>
          </p:nvPr>
        </p:nvSpPr>
        <p:spPr>
          <a:xfrm>
            <a:off x="978505" y="1651675"/>
            <a:ext cx="3298479" cy="446905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5-88莲花撒-8 张超创作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4" name="图片 3" descr="/data/temp/97a786a5-b230-11ef-9dd9-c6adfa57ae58.jpg97a786a5-b230-11ef-9dd9-c6adfa57ae58"/>
          <p:cNvPicPr>
            <a:picLocks noChangeAspect="1"/>
          </p:cNvPicPr>
          <p:nvPr>
            <p:custDataLst>
              <p:tags r:id="rId11"/>
            </p:custDataLst>
          </p:nvPr>
        </p:nvPicPr>
        <p:blipFill rotWithShape="1">
          <a:blip r:embed="rId12"/>
          <a:srcRect/>
          <a:stretch>
            <a:fillRect/>
          </a:stretch>
        </p:blipFill>
        <p:spPr>
          <a:xfrm>
            <a:off x="4853638" y="1909076"/>
            <a:ext cx="5927972" cy="395424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680" h="7440">
                <a:moveTo>
                  <a:pt x="0" y="0"/>
                </a:moveTo>
                <a:lnTo>
                  <a:pt x="7680" y="0"/>
                </a:lnTo>
                <a:lnTo>
                  <a:pt x="7680" y="7440"/>
                </a:lnTo>
                <a:lnTo>
                  <a:pt x="0" y="744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3"/>
    </p:custDataLst>
  </p:cSld>
  <p:clrMapOvr>
    <a:masterClrMapping/>
  </p:clrMapOvr>
  <p:transition spd="med"/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17388_1*i*5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10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17388_1*i*6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TEMPLATE_ASSEMBLE_XID" val="606570814054ed1e2fb816a1"/>
  <p:tag name="KSO_WM_TEMPLATE_ASSEMBLE_GROUPID" val="606570814054ed1e2fb816a1"/>
  <p:tag name="WM_BEAUTIFY_ZORDER_FLAG_TAG" val="4"/>
</p:tagLst>
</file>

<file path=ppt/tags/tag10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17388_1*i*7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10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17388_1*i*8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10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17388_1*i*9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10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17388_1*i*10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10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17388_1*i*1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10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17388_1*i*12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10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17388_1*i*13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10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17388_1*i*14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10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diagram20217388_1*i*15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10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diagram20217388_1*i*16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5"/>
</p:tagLst>
</file>

<file path=ppt/tags/tag10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diagram20217388_1*i*17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6"/>
</p:tagLst>
</file>

<file path=ppt/tags/tag10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diagram20217388_1*i*18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7"/>
</p:tagLst>
</file>

<file path=ppt/tags/tag10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diagram20217388_1*i*19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8"/>
</p:tagLst>
</file>

<file path=ppt/tags/tag10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diagram20217388_1*i*20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TEMPLATE_ASSEMBLE_XID" val="606570814054ed1e2fb816a1"/>
  <p:tag name="KSO_WM_TEMPLATE_ASSEMBLE_GROUPID" val="606570814054ed1e2fb816a1"/>
  <p:tag name="WM_BEAUTIFY_ZORDER_FLAG_TAG" val="9"/>
</p:tagLst>
</file>

<file path=ppt/tags/tag10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diagram20217388_1*i*2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10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diagram20217388_1*i*22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10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diagram20217388_1*i*23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10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diagram20217388_1*i*24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-0.25"/>
  <p:tag name="KSO_WM_UNIT_LINE_FORE_SCHEMECOLOR_INDEX" val="14"/>
  <p:tag name="KSO_WM_UNIT_LINE_FILL_TYPE" val="2"/>
  <p:tag name="KSO_WM_TEMPLATE_ASSEMBLE_XID" val="606570814054ed1e2fb816a1"/>
  <p:tag name="KSO_WM_TEMPLATE_ASSEMBLE_GROUPID" val="606570814054ed1e2fb816a1"/>
  <p:tag name="WM_BEAUTIFY_ZORDER_FLAG_TAG" val="10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2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7388_1*f*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2"/>
  <p:tag name="KSO_WM_UNIT_SHOW_EDIT_AREA_INDICATION" val="1"/>
  <p:tag name="KSO_WM_CHIP_GROUPID" val="5e6b05596848fb12bee65ac8"/>
  <p:tag name="KSO_WM_CHIP_XID" val="5e6b05596848fb12bee65aca"/>
  <p:tag name="KSO_WM_UNIT_DEC_AREA_ID" val="e29bab4509714460b9ffb4f61289117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c466ab4cbffe4de8b5998cd5847b44fb"/>
  <p:tag name="KSO_WM_UNIT_TEXT_FILL_FORE_SCHEMECOLOR_INDEX_BRIGHTNESS" val="0.25"/>
  <p:tag name="KSO_WM_UNIT_TEXT_FILL_FORE_SCHEMECOLOR_INDEX" val="13"/>
  <p:tag name="KSO_WM_UNIT_TEXT_FILL_TYPE" val="1"/>
  <p:tag name="KSO_WM_TEMPLATE_ASSEMBLE_XID" val="606570814054ed1e2fb816a1"/>
  <p:tag name="KSO_WM_TEMPLATE_ASSEMBLE_GROUPID" val="606570814054ed1e2fb816a1"/>
  <p:tag name="WM_BEAUTIFY_ZORDER_FLAG_TAG" val="11"/>
</p:tagLst>
</file>

<file path=ppt/tags/tag1021.xml><?xml version="1.0" encoding="utf-8"?>
<p:tagLst xmlns:p="http://schemas.openxmlformats.org/presentationml/2006/main">
  <p:tag name="KSO_WM_UNIT_VALUE" val="846*2327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7388_1*d*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9c68add7376f44fe95e468d5343cb56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6ddb21f4961f4580b19e55d02586b46e"/>
  <p:tag name="KSO_WM_UNIT_PLACING_PICTURE" val="6ddb21f4961f4580b19e55d02586b46e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TEMPLATE_ASSEMBLE_XID" val="606570814054ed1e2fb816a1"/>
  <p:tag name="KSO_WM_TEMPLATE_ASSEMBLE_GROUPID" val="606570814054ed1e2fb816a1"/>
  <p:tag name="WM_BEAUTIFY_ZORDER_FLAG_TAG" val="12"/>
</p:tagLst>
</file>

<file path=ppt/tags/tag102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07:31&quot;,&quot;maxSize&quot;:{&quot;size1&quot;:20},&quot;minSize&quot;:{&quot;size1&quot;:11.2},&quot;normalSize&quot;:{&quot;size1&quot;:11.2},&quot;subLayout&quot;:[{&quot;id&quot;:&quot;2024-12-04T19:07:31&quot;,&quot;margin&quot;:{&quot;bottom&quot;:0.025999998673796654,&quot;left&quot;:1.2699999809265137,&quot;right&quot;:1.2699999809265137,&quot;top&quot;:0.4230000376701355},&quot;type&quot;:0},{&quot;id&quot;:&quot;2024-12-04T19:07:3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0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0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0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02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02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102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2:03&quot;,&quot;maxSize&quot;:{&quot;size1&quot;:20},&quot;minSize&quot;:{&quot;size1&quot;:11.2},&quot;normalSize&quot;:{&quot;size1&quot;:11.2},&quot;subLayout&quot;:[{&quot;id&quot;:&quot;2024-12-04T19:12:03&quot;,&quot;margin&quot;:{&quot;bottom&quot;:0.025999998673796654,&quot;left&quot;:1.2699999809265137,&quot;right&quot;:1.2699999809265137,&quot;top&quot;:0.4230000376701355},&quot;type&quot;:0},{&quot;id&quot;:&quot;2024-12-04T19:12:0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0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0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03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03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103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2:03&quot;,&quot;maxSize&quot;:{&quot;size1&quot;:20},&quot;minSize&quot;:{&quot;size1&quot;:11.2},&quot;normalSize&quot;:{&quot;size1&quot;:11.2},&quot;subLayout&quot;:[{&quot;id&quot;:&quot;2024-12-04T19:12:03&quot;,&quot;margin&quot;:{&quot;bottom&quot;:0.025999998673796654,&quot;left&quot;:1.2699999809265137,&quot;right&quot;:1.2699999809265137,&quot;top&quot;:0.4230000376701355},&quot;type&quot;:0},{&quot;id&quot;:&quot;2024-12-04T19:12:0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0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0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0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03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03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218_1*f*1"/>
  <p:tag name="KSO_WM_TEMPLATE_CATEGORY" val="diagram"/>
  <p:tag name="KSO_WM_TEMPLATE_INDEX" val="2021221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48"/>
  <p:tag name="KSO_WM_UNIT_SHOW_EDIT_AREA_INDICATION" val="1"/>
  <p:tag name="KSO_WM_CHIP_GROUPID" val="5e6b05596848fb12bee65ac8"/>
  <p:tag name="KSO_WM_CHIP_XID" val="5e6b05596848fb12bee65aca"/>
  <p:tag name="KSO_WM_UNIT_DEC_AREA_ID" val="710aa835a84943c5bff75efac247b8d1"/>
  <p:tag name="KSO_WM_CHIP_FILLAREA_FILL_RULE" val="{&quot;fill_align&quot;:&quot;lt&quot;,&quot;fill_mode&quot;:&quot;full&quot;,&quot;sacle_strategy&quot;:&quot;smart&quot;}"/>
  <p:tag name="KSO_WM_ASSEMBLE_CHIP_INDEX" val="fcde135a8b5e4364b060a21abf2c88fa"/>
  <p:tag name="KSO_WM_UNIT_TEXT_FILL_FORE_SCHEMECOLOR_INDEX_BRIGHTNESS" val="0.25"/>
  <p:tag name="KSO_WM_UNIT_TEXT_FILL_FORE_SCHEMECOLOR_INDEX" val="13"/>
  <p:tag name="KSO_WM_UNIT_TEXT_FILL_TYPE" val="1"/>
  <p:tag name="KSO_WM_TEMPLATE_ASSEMBLE_XID" val="60656f2e4054ed1e2fb80509"/>
  <p:tag name="KSO_WM_TEMPLATE_ASSEMBLE_GROUPID" val="60656f2e4054ed1e2fb80509"/>
  <p:tag name="WM_BEAUTIFY_ZORDER_FLAG_TAG" val="4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40.xml><?xml version="1.0" encoding="utf-8"?>
<p:tagLst xmlns:p="http://schemas.openxmlformats.org/presentationml/2006/main">
  <p:tag name="KSO_WM_UNIT_VALUE" val="550*550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2218_1*d*1"/>
  <p:tag name="KSO_WM_TEMPLATE_CATEGORY" val="diagram"/>
  <p:tag name="KSO_WM_TEMPLATE_INDEX" val="2021221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2b32f073a63e44ec98017386be452294"/>
  <p:tag name="KSO_WM_CHIP_FILLAREA_FILL_RULE" val="{&quot;fill_align&quot;:&quot;rt&quot;,&quot;fill_mode&quot;:&quot;full&quot;,&quot;sacle_strategy&quot;:&quot;smart&quot;}"/>
  <p:tag name="KSO_WM_ASSEMBLE_CHIP_INDEX" val="a89941cca8b846368910b506219f0467"/>
  <p:tag name="KSO_WM_UNIT_PLACING_PICTURE" val="a89941cca8b846368910b506219f0467"/>
  <p:tag name="KSO_WM_TEMPLATE_ASSEMBLE_XID" val="60656f2e4054ed1e2fb80509"/>
  <p:tag name="KSO_WM_TEMPLATE_ASSEMBLE_GROUPID" val="60656f2e4054ed1e2fb80509"/>
  <p:tag name="WM_BEAUTIFY_ZORDER_FLAG_TAG" val="5"/>
</p:tagLst>
</file>

<file path=ppt/tags/tag104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2:03&quot;,&quot;maxSize&quot;:{&quot;size1&quot;:20},&quot;minSize&quot;:{&quot;size1&quot;:11.2},&quot;normalSize&quot;:{&quot;size1&quot;:11.2},&quot;subLayout&quot;:[{&quot;id&quot;:&quot;2024-12-04T19:12:03&quot;,&quot;margin&quot;:{&quot;bottom&quot;:0.025999998673796654,&quot;left&quot;:1.2699999809265137,&quot;right&quot;:1.2699999809265137,&quot;top&quot;:0.4230000376701355},&quot;type&quot;:0},{&quot;id&quot;:&quot;2024-12-04T19:12:0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0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0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0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04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046.xml><?xml version="1.0" encoding="utf-8"?>
<p:tagLst xmlns:p="http://schemas.openxmlformats.org/presentationml/2006/main">
  <p:tag name="KSO_WM_UNIT_VALUE" val="1565*2242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4750_1*d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14ba731f900d412c8271e8e2df50c7b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8991d82c989427384265d5b1aa71830"/>
  <p:tag name="KSO_WM_UNIT_PLACING_PICTURE" val="48991d82c989427384265d5b1aa71830"/>
  <p:tag name="KSO_WM_UNIT_SUPPORT_UNIT_TYPE" val="[&quot;d&quot;,&quot;θ&quot;]"/>
  <p:tag name="KSO_WM_TEMPLATE_ASSEMBLE_XID" val="60656f9b4054ed1e2fb80d5c"/>
  <p:tag name="KSO_WM_TEMPLATE_ASSEMBLE_GROUPID" val="60656f9b4054ed1e2fb80d5c"/>
  <p:tag name="WM_BEAUTIFY_ZORDER_FLAG_TAG" val="4"/>
</p:tagLst>
</file>

<file path=ppt/tags/tag104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5"/>
</p:tagLst>
</file>

<file path=ppt/tags/tag104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2:03&quot;,&quot;maxSize&quot;:{&quot;size1&quot;:20},&quot;minSize&quot;:{&quot;size1&quot;:11.2},&quot;normalSize&quot;:{&quot;size1&quot;:11.2},&quot;subLayout&quot;:[{&quot;id&quot;:&quot;2024-12-04T19:12:03&quot;,&quot;margin&quot;:{&quot;bottom&quot;:0.025999998673796654,&quot;left&quot;:1.2699999809265137,&quot;right&quot;:1.2699999809265137,&quot;top&quot;:0.4230000376701355},&quot;type&quot;:0},{&quot;id&quot;:&quot;2024-12-04T19:12:0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0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0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05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053.xml><?xml version="1.0" encoding="utf-8"?>
<p:tagLst xmlns:p="http://schemas.openxmlformats.org/presentationml/2006/main">
  <p:tag name="KSO_WM_UNIT_VALUE" val="1396*2030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2425_1*d*1"/>
  <p:tag name="KSO_WM_TEMPLATE_CATEGORY" val="diagram"/>
  <p:tag name="KSO_WM_TEMPLATE_INDEX" val="20212425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340bee9351c4465ba4a8fce5758eecf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1"/>
  <p:tag name="KSO_WM_CHIP_FILLAREA_FILL_RULE" val="{&quot;fill_align&quot;:&quot;cm&quot;,&quot;fill_mode&quot;:&quot;full&quot;,&quot;sacle_strategy&quot;:&quot;smart&quot;}"/>
  <p:tag name="KSO_WM_ASSEMBLE_CHIP_INDEX" val="012f4e72739f42be9836acbed7fb9265"/>
  <p:tag name="KSO_WM_UNIT_PLACING_PICTURE" val="012f4e72739f42be9836acbed7fb9265"/>
  <p:tag name="KSO_WM_TEMPLATE_ASSEMBLE_XID" val="60656f444054ed1e2fb80698"/>
  <p:tag name="KSO_WM_TEMPLATE_ASSEMBLE_GROUPID" val="60656f444054ed1e2fb80698"/>
  <p:tag name="WM_BEAUTIFY_ZORDER_FLAG_TAG" val="3"/>
</p:tagLst>
</file>

<file path=ppt/tags/tag1054.xml><?xml version="1.0" encoding="utf-8"?>
<p:tagLst xmlns:p="http://schemas.openxmlformats.org/presentationml/2006/main">
  <p:tag name="KSO_WM_UNIT_BLOCK" val="0"/>
  <p:tag name="KSO_WM_UNIT_DEC_AREA_ID" val="ea095481d0d64115a605da437295c8b3"/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2425_1*i*1"/>
  <p:tag name="KSO_WM_TEMPLATE_CATEGORY" val="diagram"/>
  <p:tag name="KSO_WM_TEMPLATE_INDEX" val="20212425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2a7a4dda340fd2c9b58ef"/>
  <p:tag name="KSO_WM_CHIP_XID" val="5f22a7a4dda340fd2c9b58f0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20"/>
  <p:tag name="KSO_WM_TEMPLATE_ASSEMBLE_XID" val="60656f444054ed1e2fb80698"/>
  <p:tag name="KSO_WM_TEMPLATE_ASSEMBLE_GROUPID" val="60656f444054ed1e2fb80698"/>
  <p:tag name="WM_BEAUTIFY_ZORDER_FLAG_TAG" val="4"/>
</p:tagLst>
</file>

<file path=ppt/tags/tag1055.xml><?xml version="1.0" encoding="utf-8"?>
<p:tagLst xmlns:p="http://schemas.openxmlformats.org/presentationml/2006/main">
  <p:tag name="KSO_WM_UNIT_BLOCK" val="0"/>
  <p:tag name="KSO_WM_UNIT_DEC_AREA_ID" val="043bafd8d448469aa39d124e0fa06edc"/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425_1*i*2"/>
  <p:tag name="KSO_WM_TEMPLATE_CATEGORY" val="diagram"/>
  <p:tag name="KSO_WM_TEMPLATE_INDEX" val="20212425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2a7a4dda340fd2c9b58ef"/>
  <p:tag name="KSO_WM_CHIP_XID" val="5f22a7a4dda340fd2c9b58f0"/>
  <p:tag name="KSO_WM_UNIT_LINE_FORE_SCHEMECOLOR_INDEX_BRIGHTNESS" val="0"/>
  <p:tag name="KSO_WM_UNIT_LINE_FORE_SCHEMECOLOR_INDEX" val="5"/>
  <p:tag name="KSO_WM_UNIT_LINE_FILL_TYPE" val="2"/>
  <p:tag name="KSO_WM_TEMPLATE_ASSEMBLE_XID" val="60656f444054ed1e2fb80698"/>
  <p:tag name="KSO_WM_TEMPLATE_ASSEMBLE_GROUPID" val="60656f444054ed1e2fb80698"/>
  <p:tag name="WM_BEAUTIFY_ZORDER_FLAG_TAG" val="5"/>
</p:tagLst>
</file>

<file path=ppt/tags/tag105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425_1*f*1"/>
  <p:tag name="KSO_WM_TEMPLATE_CATEGORY" val="diagram"/>
  <p:tag name="KSO_WM_TEMPLATE_INDEX" val="2021242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64"/>
  <p:tag name="KSO_WM_UNIT_SHOW_EDIT_AREA_INDICATION" val="1"/>
  <p:tag name="KSO_WM_CHIP_GROUPID" val="5e6b05596848fb12bee65ac8"/>
  <p:tag name="KSO_WM_CHIP_XID" val="5e6b05596848fb12bee65aca"/>
  <p:tag name="KSO_WM_UNIT_DEC_AREA_ID" val="aa5d4fde96204ae7b3c177b368bb9c4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6a5ace680e5944c7ac7153acdf87aaa7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f444054ed1e2fb80698"/>
  <p:tag name="KSO_WM_TEMPLATE_ASSEMBLE_GROUPID" val="60656f444054ed1e2fb80698"/>
  <p:tag name="WM_BEAUTIFY_ZORDER_FLAG_TAG" val="6"/>
</p:tagLst>
</file>

<file path=ppt/tags/tag105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2:03&quot;,&quot;maxSize&quot;:{&quot;size1&quot;:20},&quot;minSize&quot;:{&quot;size1&quot;:11.2},&quot;normalSize&quot;:{&quot;size1&quot;:11.2},&quot;subLayout&quot;:[{&quot;id&quot;:&quot;2024-12-04T19:12:03&quot;,&quot;margin&quot;:{&quot;bottom&quot;:0.025999998673796654,&quot;left&quot;:1.2699999809265137,&quot;right&quot;:1.2699999809265137,&quot;top&quot;:0.4230000376701355},&quot;type&quot;:0},{&quot;id&quot;:&quot;2024-12-04T19:12:0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0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0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06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0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1890_1*i*1"/>
  <p:tag name="KSO_WM_TEMPLATE_CATEGORY" val="diagram"/>
  <p:tag name="KSO_WM_TEMPLATE_INDEX" val="2021189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EC_AREA_ID" val="6fd5bc5f48ee4de29c3c6c2407a84390"/>
  <p:tag name="KSO_WM_CHIP_GROUPID" val="5ef16ca95bb2a422ac9a2b25"/>
  <p:tag name="KSO_WM_CHIP_XID" val="5ef16ca95bb2a422ac9a2b26"/>
  <p:tag name="KSO_WM_UNIT_FILL_FORE_SCHEMECOLOR_INDEX_BRIGHTNESS" val="0"/>
  <p:tag name="KSO_WM_UNIT_FILL_FORE_SCHEMECOLOR_INDEX" val="16"/>
  <p:tag name="KSO_WM_UNIT_FILL_TYPE" val="1"/>
  <p:tag name="KSO_WM_UNIT_SHADOW_SCHEMECOLOR_INDEX_BRIGHTNESS" val="0.05"/>
  <p:tag name="KSO_WM_UNIT_SHADOW_SCHEMECOLOR_INDEX" val="13"/>
  <p:tag name="KSO_WM_UNIT_TEXT_FILL_FORE_SCHEMECOLOR_INDEX_BRIGHTNESS" val="0"/>
  <p:tag name="KSO_WM_UNIT_TEXT_FILL_FORE_SCHEMECOLOR_INDEX" val="14"/>
  <p:tag name="KSO_WM_UNIT_TEXT_FILL_TYPE" val="1"/>
  <p:tag name="KSO_WM_UNIT_VALUE" val="1265"/>
  <p:tag name="KSO_WM_TEMPLATE_ASSEMBLE_XID" val="60656f0f4054ed1e2fb802b8"/>
  <p:tag name="KSO_WM_TEMPLATE_ASSEMBLE_GROUPID" val="60656f0f4054ed1e2fb802b8"/>
  <p:tag name="WM_BEAUTIFY_ZORDER_FLAG_TAG" val="3"/>
</p:tagLst>
</file>

<file path=ppt/tags/tag10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1890_1*i*2"/>
  <p:tag name="KSO_WM_TEMPLATE_CATEGORY" val="diagram"/>
  <p:tag name="KSO_WM_TEMPLATE_INDEX" val="20211890"/>
  <p:tag name="KSO_WM_UNIT_LAYERLEVEL" val="1"/>
  <p:tag name="KSO_WM_TAG_VERSION" val="1.0"/>
  <p:tag name="KSO_WM_BEAUTIFY_FLAG" val="#wm#"/>
  <p:tag name="KSO_WM_UNIT_PLACING_PICTURE_MD4" val="7A5771E8F0C5F33BEFFFA9F7C1FFE1CB"/>
  <p:tag name="KSO_WM_UNIT_BLOCK" val="0"/>
  <p:tag name="KSO_WM_UNIT_SM_LIMIT_TYPE" val="2"/>
  <p:tag name="KSO_WM_UNIT_DEC_AREA_ID" val="2b0f70a30e6647e185dbffae2058be74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CHIP_GROUPID" val="5ef16ca95bb2a422ac9a2b25"/>
  <p:tag name="KSO_WM_CHIP_XID" val="5ef16ca95bb2a422ac9a2b26"/>
  <p:tag name="KSO_WM_TEMPLATE_ASSEMBLE_XID" val="60656f0f4054ed1e2fb802b8"/>
  <p:tag name="KSO_WM_TEMPLATE_ASSEMBLE_GROUPID" val="60656f0f4054ed1e2fb802b8"/>
  <p:tag name="WM_BEAUTIFY_ZORDER_FLAG_TAG" val="4"/>
</p:tagLst>
</file>

<file path=ppt/tags/tag1064.xml><?xml version="1.0" encoding="utf-8"?>
<p:tagLst xmlns:p="http://schemas.openxmlformats.org/presentationml/2006/main">
  <p:tag name="KSO_WM_UNIT_VALUE" val="1396*1396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1890_1*d*1"/>
  <p:tag name="KSO_WM_TEMPLATE_CATEGORY" val="diagram"/>
  <p:tag name="KSO_WM_TEMPLATE_INDEX" val="2021189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c44da094984f447bb9a61a98f0165c8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75f9b0faa384473bb733bca154027e38"/>
  <p:tag name="KSO_WM_UNIT_PLACING_PICTURE" val="75f9b0faa384473bb733bca154027e38"/>
  <p:tag name="KSO_WM_TEMPLATE_ASSEMBLE_XID" val="60656f0f4054ed1e2fb802b8"/>
  <p:tag name="KSO_WM_TEMPLATE_ASSEMBLE_GROUPID" val="60656f0f4054ed1e2fb802b8"/>
  <p:tag name="WM_BEAUTIFY_ZORDER_FLAG_TAG" val="5"/>
</p:tagLst>
</file>

<file path=ppt/tags/tag106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890_1*f*1"/>
  <p:tag name="KSO_WM_TEMPLATE_CATEGORY" val="diagram"/>
  <p:tag name="KSO_WM_TEMPLATE_INDEX" val="2021189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0"/>
  <p:tag name="KSO_WM_UNIT_SHOW_EDIT_AREA_INDICATION" val="1"/>
  <p:tag name="KSO_WM_CHIP_GROUPID" val="5e6b05596848fb12bee65ac8"/>
  <p:tag name="KSO_WM_CHIP_XID" val="5e6b05596848fb12bee65aca"/>
  <p:tag name="KSO_WM_UNIT_DEC_AREA_ID" val="c8a71681b09f466b86a846f1dd44772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6f6756d09b80488ba66550c07358432c"/>
  <p:tag name="KSO_WM_UNIT_TEXT_FILL_FORE_SCHEMECOLOR_INDEX_BRIGHTNESS" val="0.25"/>
  <p:tag name="KSO_WM_UNIT_TEXT_FILL_FORE_SCHEMECOLOR_INDEX" val="13"/>
  <p:tag name="KSO_WM_UNIT_TEXT_FILL_TYPE" val="1"/>
  <p:tag name="KSO_WM_TEMPLATE_ASSEMBLE_XID" val="60656f0f4054ed1e2fb802b8"/>
  <p:tag name="KSO_WM_TEMPLATE_ASSEMBLE_GROUPID" val="60656f0f4054ed1e2fb802b8"/>
  <p:tag name="WM_BEAUTIFY_ZORDER_FLAG_TAG" val="6"/>
</p:tagLst>
</file>

<file path=ppt/tags/tag106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2:04&quot;,&quot;maxSize&quot;:{&quot;size1&quot;:20},&quot;minSize&quot;:{&quot;size1&quot;:11.2},&quot;normalSize&quot;:{&quot;size1&quot;:11.2},&quot;subLayout&quot;:[{&quot;id&quot;:&quot;2024-12-04T19:12:04&quot;,&quot;margin&quot;:{&quot;bottom&quot;:0.025999998673796654,&quot;left&quot;:1.2699999809265137,&quot;right&quot;:1.2699999809265137,&quot;top&quot;:0.4230000376701355},&quot;type&quot;:0},{&quot;id&quot;:&quot;2024-12-04T19:12:0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0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0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0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7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07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394_1*f*1"/>
  <p:tag name="KSO_WM_TEMPLATE_CATEGORY" val="diagram"/>
  <p:tag name="KSO_WM_TEMPLATE_INDEX" val="2021139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6"/>
  <p:tag name="KSO_WM_UNIT_SHOW_EDIT_AREA_INDICATION" val="1"/>
  <p:tag name="KSO_WM_CHIP_GROUPID" val="5e6b05596848fb12bee65ac8"/>
  <p:tag name="KSO_WM_CHIP_XID" val="5e6b05596848fb12bee65aca"/>
  <p:tag name="KSO_WM_UNIT_DEC_AREA_ID" val="213e55c78c7f48d58171e1bca080f0f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tru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98bb6cffadbe44eab0931cdbec099505"/>
  <p:tag name="KSO_WM_UNIT_TEXT_FILL_FORE_SCHEMECOLOR_INDEX_BRIGHTNESS" val="0.25"/>
  <p:tag name="KSO_WM_UNIT_TEXT_FILL_FORE_SCHEMECOLOR_INDEX" val="13"/>
  <p:tag name="KSO_WM_UNIT_TEXT_FILL_TYPE" val="1"/>
  <p:tag name="KSO_WM_TEMPLATE_ASSEMBLE_XID" val="60656efa4054ed1e2fb801a3"/>
  <p:tag name="KSO_WM_TEMPLATE_ASSEMBLE_GROUPID" val="60656efa4054ed1e2fb801a3"/>
  <p:tag name="WM_BEAUTIFY_ZORDER_FLAG_TAG" val="3"/>
</p:tagLst>
</file>

<file path=ppt/tags/tag1072.xml><?xml version="1.0" encoding="utf-8"?>
<p:tagLst xmlns:p="http://schemas.openxmlformats.org/presentationml/2006/main">
  <p:tag name="KSO_WM_UNIT_VALUE" val="1269*3046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1394_1*d*1"/>
  <p:tag name="KSO_WM_TEMPLATE_CATEGORY" val="diagram"/>
  <p:tag name="KSO_WM_TEMPLATE_INDEX" val="20211394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575a2f12343b48a78842bc980fa141d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9a4be90c0df43438be309d1bf750751"/>
  <p:tag name="KSO_WM_UNIT_PLACING_PICTURE" val="d9a4be90c0df43438be309d1bf750751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0656efa4054ed1e2fb801a3"/>
  <p:tag name="KSO_WM_TEMPLATE_ASSEMBLE_GROUPID" val="60656efa4054ed1e2fb801a3"/>
  <p:tag name="WM_BEAUTIFY_ZORDER_FLAG_TAG" val="4"/>
</p:tagLst>
</file>

<file path=ppt/tags/tag107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2:03&quot;,&quot;maxSize&quot;:{&quot;size1&quot;:20},&quot;minSize&quot;:{&quot;size1&quot;:11.2},&quot;normalSize&quot;:{&quot;size1&quot;:11.2},&quot;subLayout&quot;:[{&quot;id&quot;:&quot;2024-12-04T19:12:03&quot;,&quot;margin&quot;:{&quot;bottom&quot;:0.025999998673796654,&quot;left&quot;:1.2699999809265137,&quot;right&quot;:1.2699999809265137,&quot;top&quot;:0.4230000376701355},&quot;type&quot;:0},{&quot;id&quot;:&quot;2024-12-04T19:12:0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0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0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0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07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0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388_1*i*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TEMPLATE_ASSEMBLE_XID" val="606570814054ed1e2fb816a1"/>
  <p:tag name="KSO_WM_TEMPLATE_ASSEMBLE_GROUPID" val="606570814054ed1e2fb816a1"/>
  <p:tag name="WM_BEAUTIFY_ZORDER_FLAG_TAG" val="3"/>
</p:tagLst>
</file>

<file path=ppt/tags/tag10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7388_1*i*2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VALUE" val="0"/>
  <p:tag name="KSO_WM_TEMPLATE_ASSEMBLE_XID" val="606570814054ed1e2fb816a1"/>
  <p:tag name="KSO_WM_TEMPLATE_ASSEMBLE_GROUPID" val="606570814054ed1e2fb816a1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topBottom"/>
  <p:tag name="KSO_WM_SLIDE_BK_DARK_LIGHT" val="2"/>
</p:tagLst>
</file>

<file path=ppt/tags/tag10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7388_1*i*3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VALUE" val="0"/>
  <p:tag name="KSO_WM_TEMPLATE_ASSEMBLE_XID" val="606570814054ed1e2fb816a1"/>
  <p:tag name="KSO_WM_TEMPLATE_ASSEMBLE_GROUPID" val="606570814054ed1e2fb816a1"/>
</p:tagLst>
</file>

<file path=ppt/tags/tag10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7388_1*i*4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VALUE" val="0"/>
  <p:tag name="KSO_WM_TEMPLATE_ASSEMBLE_XID" val="606570814054ed1e2fb816a1"/>
  <p:tag name="KSO_WM_TEMPLATE_ASSEMBLE_GROUPID" val="606570814054ed1e2fb816a1"/>
</p:tagLst>
</file>

<file path=ppt/tags/tag10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17388_1*i*5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10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17388_1*i*6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TEMPLATE_ASSEMBLE_XID" val="606570814054ed1e2fb816a1"/>
  <p:tag name="KSO_WM_TEMPLATE_ASSEMBLE_GROUPID" val="606570814054ed1e2fb816a1"/>
  <p:tag name="WM_BEAUTIFY_ZORDER_FLAG_TAG" val="4"/>
</p:tagLst>
</file>

<file path=ppt/tags/tag10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17388_1*i*7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10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17388_1*i*8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10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17388_1*i*9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10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17388_1*i*10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10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17388_1*i*1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10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17388_1*i*12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10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17388_1*i*13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10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17388_1*i*14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10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diagram20217388_1*i*15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10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diagram20217388_1*i*16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5"/>
</p:tagLst>
</file>

<file path=ppt/tags/tag10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diagram20217388_1*i*17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6"/>
</p:tagLst>
</file>

<file path=ppt/tags/tag10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diagram20217388_1*i*18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7"/>
</p:tagLst>
</file>

<file path=ppt/tags/tag10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diagram20217388_1*i*19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8"/>
</p:tagLst>
</file>

<file path=ppt/tags/tag10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diagram20217388_1*i*20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TEMPLATE_ASSEMBLE_XID" val="606570814054ed1e2fb816a1"/>
  <p:tag name="KSO_WM_TEMPLATE_ASSEMBLE_GROUPID" val="606570814054ed1e2fb816a1"/>
  <p:tag name="WM_BEAUTIFY_ZORDER_FLAG_TAG" val="9"/>
</p:tagLst>
</file>

<file path=ppt/tags/tag10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diagram20217388_1*i*2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10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diagram20217388_1*i*22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1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diagram20217388_1*i*23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1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diagram20217388_1*i*24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-0.25"/>
  <p:tag name="KSO_WM_UNIT_LINE_FORE_SCHEMECOLOR_INDEX" val="14"/>
  <p:tag name="KSO_WM_UNIT_LINE_FILL_TYPE" val="2"/>
  <p:tag name="KSO_WM_TEMPLATE_ASSEMBLE_XID" val="606570814054ed1e2fb816a1"/>
  <p:tag name="KSO_WM_TEMPLATE_ASSEMBLE_GROUPID" val="606570814054ed1e2fb816a1"/>
  <p:tag name="WM_BEAUTIFY_ZORDER_FLAG_TAG" val="10"/>
</p:tagLst>
</file>

<file path=ppt/tags/tag110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7388_1*f*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2"/>
  <p:tag name="KSO_WM_UNIT_SHOW_EDIT_AREA_INDICATION" val="1"/>
  <p:tag name="KSO_WM_CHIP_GROUPID" val="5e6b05596848fb12bee65ac8"/>
  <p:tag name="KSO_WM_CHIP_XID" val="5e6b05596848fb12bee65aca"/>
  <p:tag name="KSO_WM_UNIT_DEC_AREA_ID" val="e29bab4509714460b9ffb4f61289117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c466ab4cbffe4de8b5998cd5847b44fb"/>
  <p:tag name="KSO_WM_UNIT_TEXT_FILL_FORE_SCHEMECOLOR_INDEX_BRIGHTNESS" val="0.25"/>
  <p:tag name="KSO_WM_UNIT_TEXT_FILL_FORE_SCHEMECOLOR_INDEX" val="13"/>
  <p:tag name="KSO_WM_UNIT_TEXT_FILL_TYPE" val="1"/>
  <p:tag name="KSO_WM_TEMPLATE_ASSEMBLE_XID" val="606570814054ed1e2fb816a1"/>
  <p:tag name="KSO_WM_TEMPLATE_ASSEMBLE_GROUPID" val="606570814054ed1e2fb816a1"/>
  <p:tag name="WM_BEAUTIFY_ZORDER_FLAG_TAG" val="11"/>
</p:tagLst>
</file>

<file path=ppt/tags/tag1103.xml><?xml version="1.0" encoding="utf-8"?>
<p:tagLst xmlns:p="http://schemas.openxmlformats.org/presentationml/2006/main">
  <p:tag name="KSO_WM_UNIT_VALUE" val="846*2327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7388_1*d*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9c68add7376f44fe95e468d5343cb56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6ddb21f4961f4580b19e55d02586b46e"/>
  <p:tag name="KSO_WM_UNIT_PLACING_PICTURE" val="6ddb21f4961f4580b19e55d02586b46e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TEMPLATE_ASSEMBLE_XID" val="606570814054ed1e2fb816a1"/>
  <p:tag name="KSO_WM_TEMPLATE_ASSEMBLE_GROUPID" val="606570814054ed1e2fb816a1"/>
  <p:tag name="WM_BEAUTIFY_ZORDER_FLAG_TAG" val="12"/>
</p:tagLst>
</file>

<file path=ppt/tags/tag110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2:03&quot;,&quot;maxSize&quot;:{&quot;size1&quot;:20},&quot;minSize&quot;:{&quot;size1&quot;:11.2},&quot;normalSize&quot;:{&quot;size1&quot;:11.2},&quot;subLayout&quot;:[{&quot;id&quot;:&quot;2024-12-04T19:12:03&quot;,&quot;margin&quot;:{&quot;bottom&quot;:0.025999998673796654,&quot;left&quot;:1.2699999809265137,&quot;right&quot;:1.2699999809265137,&quot;top&quot;:0.4230000376701355},&quot;type&quot;:0},{&quot;id&quot;:&quot;2024-12-04T19:12:0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10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109.xml><?xml version="1.0" encoding="utf-8"?>
<p:tagLst xmlns:p="http://schemas.openxmlformats.org/presentationml/2006/main">
  <p:tag name="KSO_WM_UNIT_BLOCK" val="0"/>
  <p:tag name="KSO_WM_UNIT_SM_LIMIT_TYPE" val="1"/>
  <p:tag name="KSO_WM_UNIT_DEC_AREA_ID" val="6ccdf4fc6e084d0b9ac9d6f8ea7f728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2427_1*i*1"/>
  <p:tag name="KSO_WM_TEMPLATE_CATEGORY" val="diagram"/>
  <p:tag name="KSO_WM_TEMPLATE_INDEX" val="20212427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2299f9dda340fd2c9b589b"/>
  <p:tag name="KSO_WM_CHIP_XID" val="5f2299f9dda340fd2c9b589c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325"/>
  <p:tag name="KSO_WM_TEMPLATE_ASSEMBLE_XID" val="6130c4e1c26b0a66a1c57d1e"/>
  <p:tag name="KSO_WM_TEMPLATE_ASSEMBLE_GROUPID" val="6130c4e1c26b0a66a1c57d1e"/>
  <p:tag name="WM_BEAUTIFY_ZORDER_FLAG_TAG" val="3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10.xml><?xml version="1.0" encoding="utf-8"?>
<p:tagLst xmlns:p="http://schemas.openxmlformats.org/presentationml/2006/main">
  <p:tag name="KSO_WM_UNIT_VALUE" val="1904*2538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2427_1*d*1"/>
  <p:tag name="KSO_WM_TEMPLATE_CATEGORY" val="diagram"/>
  <p:tag name="KSO_WM_TEMPLATE_INDEX" val="20212427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95349ab05f5447a2b6b8415f1425ae7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1728238a1074bc9a46b2a91f8e97b65"/>
  <p:tag name="KSO_WM_UNIT_PLACING_PICTURE" val="d1728238a1074bc9a46b2a91f8e97b65"/>
  <p:tag name="KSO_WM_TEMPLATE_ASSEMBLE_XID" val="6130c4e1c26b0a66a1c57d1e"/>
  <p:tag name="KSO_WM_TEMPLATE_ASSEMBLE_GROUPID" val="6130c4e1c26b0a66a1c57d1e"/>
  <p:tag name="WM_BEAUTIFY_ZORDER_FLAG_TAG" val="4"/>
</p:tagLst>
</file>

<file path=ppt/tags/tag1111.xml><?xml version="1.0" encoding="utf-8"?>
<p:tagLst xmlns:p="http://schemas.openxmlformats.org/presentationml/2006/main">
  <p:tag name="KSO_WM_UNIT_BLOCK" val="0"/>
  <p:tag name="KSO_WM_UNIT_SM_LIMIT_TYPE" val="1"/>
  <p:tag name="KSO_WM_UNIT_DEC_AREA_ID" val="56fb05fc8cfb45ca8793e81b6926d4a3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427_1*i*2"/>
  <p:tag name="KSO_WM_TEMPLATE_CATEGORY" val="diagram"/>
  <p:tag name="KSO_WM_TEMPLATE_INDEX" val="20212427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2299f9dda340fd2c9b589b"/>
  <p:tag name="KSO_WM_CHIP_XID" val="5f2299f9dda340fd2c9b589c"/>
  <p:tag name="KSO_WM_UNIT_TEXT_FILL_FORE_SCHEMECOLOR_INDEX_BRIGHTNESS" val="0"/>
  <p:tag name="KSO_WM_UNIT_TEXT_FILL_FORE_SCHEMECOLOR_INDEX" val="2"/>
  <p:tag name="KSO_WM_UNIT_TEXT_FILL_TYPE" val="1"/>
  <p:tag name="KSO_WM_UNIT_VALUE" val="240"/>
  <p:tag name="KSO_WM_TEMPLATE_ASSEMBLE_XID" val="6130c4e1c26b0a66a1c57d1e"/>
  <p:tag name="KSO_WM_TEMPLATE_ASSEMBLE_GROUPID" val="6130c4e1c26b0a66a1c57d1e"/>
  <p:tag name="WM_BEAUTIFY_ZORDER_FLAG_TAG" val="5"/>
</p:tagLst>
</file>

<file path=ppt/tags/tag1112.xml><?xml version="1.0" encoding="utf-8"?>
<p:tagLst xmlns:p="http://schemas.openxmlformats.org/presentationml/2006/main">
  <p:tag name="KSO_WM_UNIT_BLOCK" val="0"/>
  <p:tag name="KSO_WM_UNIT_SM_LIMIT_TYPE" val="1"/>
  <p:tag name="KSO_WM_UNIT_DEC_AREA_ID" val="466c6513f1d6494f89b641c60a7f1687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2427_1*i*3"/>
  <p:tag name="KSO_WM_TEMPLATE_CATEGORY" val="diagram"/>
  <p:tag name="KSO_WM_TEMPLATE_INDEX" val="20212427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2299f9dda340fd2c9b589b"/>
  <p:tag name="KSO_WM_CHIP_XID" val="5f2299f9dda340fd2c9b589c"/>
  <p:tag name="KSO_WM_TEMPLATE_ASSEMBLE_XID" val="6130c4e1c26b0a66a1c57d1e"/>
  <p:tag name="KSO_WM_TEMPLATE_ASSEMBLE_GROUPID" val="6130c4e1c26b0a66a1c57d1e"/>
  <p:tag name="WM_BEAUTIFY_ZORDER_FLAG_TAG" val="6"/>
</p:tagLst>
</file>

<file path=ppt/tags/tag1113.xml><?xml version="1.0" encoding="utf-8"?>
<p:tagLst xmlns:p="http://schemas.openxmlformats.org/presentationml/2006/main">
  <p:tag name="KSO_WM_UNIT_SM_LIMIT_TY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2427_1*i*4"/>
  <p:tag name="KSO_WM_TEMPLATE_CATEGORY" val="diagram"/>
  <p:tag name="KSO_WM_TEMPLATE_INDEX" val="20212427"/>
  <p:tag name="KSO_WM_UNIT_LAYERLEVEL" val="1"/>
  <p:tag name="KSO_WM_TAG_VERSION" val="1.0"/>
  <p:tag name="KSO_WM_BEAUTIFY_FLAG" val="#wm#"/>
  <p:tag name="KSO_WM_CHIP_GROUPID" val="5f2299f9dda340fd2c9b589b"/>
  <p:tag name="KSO_WM_CHIP_XID" val="5f2299f9dda340fd2c9b589c"/>
  <p:tag name="KSO_WM_UNIT_TEXT_FILL_FORE_SCHEMECOLOR_INDEX_BRIGHTNESS" val="0"/>
  <p:tag name="KSO_WM_UNIT_TEXT_FILL_FORE_SCHEMECOLOR_INDEX" val="13"/>
  <p:tag name="KSO_WM_UNIT_TEXT_FILL_TYPE" val="1"/>
  <p:tag name="KSO_WM_UNIT_VALUE" val="6"/>
  <p:tag name="KSO_WM_TEMPLATE_ASSEMBLE_XID" val="6130c4e1c26b0a66a1c57d1e"/>
  <p:tag name="KSO_WM_TEMPLATE_ASSEMBLE_GROUPID" val="6130c4e1c26b0a66a1c57d1e"/>
</p:tagLst>
</file>

<file path=ppt/tags/tag1114.xml><?xml version="1.0" encoding="utf-8"?>
<p:tagLst xmlns:p="http://schemas.openxmlformats.org/presentationml/2006/main">
  <p:tag name="KSO_WM_UNIT_SM_LIMIT_TY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12427_1*i*5"/>
  <p:tag name="KSO_WM_TEMPLATE_CATEGORY" val="diagram"/>
  <p:tag name="KSO_WM_TEMPLATE_INDEX" val="20212427"/>
  <p:tag name="KSO_WM_UNIT_LAYERLEVEL" val="1"/>
  <p:tag name="KSO_WM_TAG_VERSION" val="1.0"/>
  <p:tag name="KSO_WM_BEAUTIFY_FLAG" val="#wm#"/>
  <p:tag name="KSO_WM_CHIP_GROUPID" val="5f2299f9dda340fd2c9b589b"/>
  <p:tag name="KSO_WM_CHIP_XID" val="5f2299f9dda340fd2c9b589c"/>
  <p:tag name="KSO_WM_UNIT_FILL_FORE_SCHEMECOLOR_INDEX_BRIGHTNESS" val="0.8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VALUE" val="6"/>
  <p:tag name="KSO_WM_TEMPLATE_ASSEMBLE_XID" val="6130c4e1c26b0a66a1c57d1e"/>
  <p:tag name="KSO_WM_TEMPLATE_ASSEMBLE_GROUPID" val="6130c4e1c26b0a66a1c57d1e"/>
</p:tagLst>
</file>

<file path=ppt/tags/tag1115.xml><?xml version="1.0" encoding="utf-8"?>
<p:tagLst xmlns:p="http://schemas.openxmlformats.org/presentationml/2006/main">
  <p:tag name="KSO_WM_UNIT_BLOCK" val="0"/>
  <p:tag name="KSO_WM_UNIT_SM_LIMIT_TYPE" val="0"/>
  <p:tag name="KSO_WM_UNIT_DEC_AREA_ID" val="2aa99ed39b4e4f3885844f35b8dbc39b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12427_1*i*6"/>
  <p:tag name="KSO_WM_TEMPLATE_CATEGORY" val="diagram"/>
  <p:tag name="KSO_WM_TEMPLATE_INDEX" val="20212427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bfccfa6f68e0404c8c9e67e8fd0f7f0f&quot;,&quot;X&quot;:{&quot;Pos&quot;:2},&quot;Y&quot;:{&quot;Pos&quot;:2}},&quot;whChangeMode&quot;:0}"/>
  <p:tag name="KSO_WM_CHIP_GROUPID" val="5f2299f9dda340fd2c9b589b"/>
  <p:tag name="KSO_WM_CHIP_XID" val="5f2299f9dda340fd2c9b589c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"/>
  <p:tag name="KSO_WM_TEMPLATE_ASSEMBLE_XID" val="6130c4e1c26b0a66a1c57d1e"/>
  <p:tag name="KSO_WM_TEMPLATE_ASSEMBLE_GROUPID" val="6130c4e1c26b0a66a1c57d1e"/>
  <p:tag name="WM_BEAUTIFY_ZORDER_FLAG_TAG" val="7"/>
</p:tagLst>
</file>

<file path=ppt/tags/tag111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427_1*f*1"/>
  <p:tag name="KSO_WM_TEMPLATE_CATEGORY" val="diagram"/>
  <p:tag name="KSO_WM_TEMPLATE_INDEX" val="20212427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2"/>
  <p:tag name="KSO_WM_UNIT_SHOW_EDIT_AREA_INDICATION" val="1"/>
  <p:tag name="KSO_WM_CHIP_GROUPID" val="5e6b05596848fb12bee65ac8"/>
  <p:tag name="KSO_WM_CHIP_XID" val="5e6b05596848fb12bee65aca"/>
  <p:tag name="KSO_WM_UNIT_DEC_AREA_ID" val="bfccfa6f68e0404c8c9e67e8fd0f7f0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8ddaa966a114c0e856418e5db2a4474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130c4e1c26b0a66a1c57d1e"/>
  <p:tag name="KSO_WM_TEMPLATE_ASSEMBLE_GROUPID" val="6130c4e1c26b0a66a1c57d1e"/>
  <p:tag name="WM_BEAUTIFY_ZORDER_FLAG_TAG" val="8"/>
</p:tagLst>
</file>

<file path=ppt/tags/tag111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2:03&quot;,&quot;maxSize&quot;:{&quot;size1&quot;:20},&quot;minSize&quot;:{&quot;size1&quot;:11.2},&quot;normalSize&quot;:{&quot;size1&quot;:11.2},&quot;subLayout&quot;:[{&quot;id&quot;:&quot;2024-12-04T19:12:03&quot;,&quot;margin&quot;:{&quot;bottom&quot;:0.025999998673796654,&quot;left&quot;:1.2699999809265137,&quot;right&quot;:1.2699999809265137,&quot;top&quot;:0.4230000376701355},&quot;type&quot;:0},{&quot;id&quot;:&quot;2024-12-04T19:12:0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12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122.xml><?xml version="1.0" encoding="utf-8"?>
<p:tagLst xmlns:p="http://schemas.openxmlformats.org/presentationml/2006/main">
  <p:tag name="KSO_WM_UNIT_VALUE" val="1904*1396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0850_1*d*1"/>
  <p:tag name="KSO_WM_TEMPLATE_CATEGORY" val="diagram"/>
  <p:tag name="KSO_WM_TEMPLATE_INDEX" val="2021085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b504b36f747946d39b857c88bb7f622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aac1ab457c2443039bd3d2f7d22f0846"/>
  <p:tag name="KSO_WM_UNIT_PLACING_PICTURE" val="aac1ab457c2443039bd3d2f7d22f0846"/>
  <p:tag name="KSO_WM_TEMPLATE_ASSEMBLE_XID" val="6130c4e0c26b0a66a1c57cef"/>
  <p:tag name="KSO_WM_TEMPLATE_ASSEMBLE_GROUPID" val="6130c4e0c26b0a66a1c57cef"/>
  <p:tag name="WM_BEAUTIFY_ZORDER_FLAG_TAG" val="4"/>
</p:tagLst>
</file>

<file path=ppt/tags/tag112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0850_1*f*1"/>
  <p:tag name="KSO_WM_TEMPLATE_CATEGORY" val="diagram"/>
  <p:tag name="KSO_WM_TEMPLATE_INDEX" val="202108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60"/>
  <p:tag name="KSO_WM_UNIT_SHOW_EDIT_AREA_INDICATION" val="1"/>
  <p:tag name="KSO_WM_CHIP_GROUPID" val="5e6b05596848fb12bee65ac8"/>
  <p:tag name="KSO_WM_CHIP_XID" val="5e6b05596848fb12bee65aca"/>
  <p:tag name="KSO_WM_UNIT_DEC_AREA_ID" val="a8a87dca476544628df0b01a0c5370a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b38b281372854d9284e9147b5aae5bbb"/>
  <p:tag name="KSO_WM_UNIT_TEXT_FILL_FORE_SCHEMECOLOR_INDEX_BRIGHTNESS" val="0.25"/>
  <p:tag name="KSO_WM_UNIT_TEXT_FILL_FORE_SCHEMECOLOR_INDEX" val="13"/>
  <p:tag name="KSO_WM_UNIT_TEXT_FILL_TYPE" val="1"/>
  <p:tag name="KSO_WM_TEMPLATE_ASSEMBLE_XID" val="6130c4e0c26b0a66a1c57cef"/>
  <p:tag name="KSO_WM_TEMPLATE_ASSEMBLE_GROUPID" val="6130c4e0c26b0a66a1c57cef"/>
  <p:tag name="WM_BEAUTIFY_ZORDER_FLAG_TAG" val="5"/>
</p:tagLst>
</file>

<file path=ppt/tags/tag112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2:04&quot;,&quot;maxSize&quot;:{&quot;size1&quot;:20},&quot;minSize&quot;:{&quot;size1&quot;:11.2},&quot;normalSize&quot;:{&quot;size1&quot;:11.2},&quot;subLayout&quot;:[{&quot;id&quot;:&quot;2024-12-04T19:12:04&quot;,&quot;margin&quot;:{&quot;bottom&quot;:0.025999998673796654,&quot;left&quot;:1.2699999809265137,&quot;right&quot;:1.2699999809265137,&quot;top&quot;:0.4230000376701355},&quot;type&quot;:0},{&quot;id&quot;:&quot;2024-12-04T19:12:0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12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129.xml><?xml version="1.0" encoding="utf-8"?>
<p:tagLst xmlns:p="http://schemas.openxmlformats.org/presentationml/2006/main">
  <p:tag name="KSO_WM_UNIT_VALUE" val="1340*3384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6513_1*d*1"/>
  <p:tag name="KSO_WM_TEMPLATE_CATEGORY" val="diagram"/>
  <p:tag name="KSO_WM_TEMPLATE_INDEX" val="20216513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7f863303e5984039929be145e6624f6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aee419c50ad746b2ad0a4ccfba072e50"/>
  <p:tag name="KSO_WM_UNIT_PLACING_PICTURE" val="aee419c50ad746b2ad0a4ccfba072e50"/>
  <p:tag name="KSO_WM_TEMPLATE_ASSEMBLE_XID" val="6065703c4054ed1e2fb81460"/>
  <p:tag name="KSO_WM_TEMPLATE_ASSEMBLE_GROUPID" val="6065703c4054ed1e2fb81460"/>
  <p:tag name="WM_BEAUTIFY_ZORDER_FLAG_TAG" val="3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3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6513_1*f*1"/>
  <p:tag name="KSO_WM_TEMPLATE_CATEGORY" val="diagram"/>
  <p:tag name="KSO_WM_TEMPLATE_INDEX" val="2021651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88"/>
  <p:tag name="KSO_WM_UNIT_SHOW_EDIT_AREA_INDICATION" val="1"/>
  <p:tag name="KSO_WM_CHIP_GROUPID" val="5e6b05596848fb12bee65ac8"/>
  <p:tag name="KSO_WM_CHIP_XID" val="5e6b05596848fb12bee65aca"/>
  <p:tag name="KSO_WM_UNIT_DEC_AREA_ID" val="f55620d7e5bd4c059acb2e6d0f5f452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c1ea06b65a2429dbb43b664cec39464"/>
  <p:tag name="KSO_WM_UNIT_TEXT_FILL_FORE_SCHEMECOLOR_INDEX_BRIGHTNESS" val="0.25"/>
  <p:tag name="KSO_WM_UNIT_TEXT_FILL_FORE_SCHEMECOLOR_INDEX" val="13"/>
  <p:tag name="KSO_WM_UNIT_TEXT_FILL_TYPE" val="1"/>
  <p:tag name="KSO_WM_TEMPLATE_ASSEMBLE_XID" val="6065703c4054ed1e2fb81460"/>
  <p:tag name="KSO_WM_TEMPLATE_ASSEMBLE_GROUPID" val="6065703c4054ed1e2fb81460"/>
  <p:tag name="WM_BEAUTIFY_ZORDER_FLAG_TAG" val="4"/>
</p:tagLst>
</file>

<file path=ppt/tags/tag113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2:04&quot;,&quot;maxSize&quot;:{&quot;size1&quot;:20},&quot;minSize&quot;:{&quot;size1&quot;:11.2},&quot;normalSize&quot;:{&quot;size1&quot;:11.2},&quot;subLayout&quot;:[{&quot;id&quot;:&quot;2024-12-04T19:12:04&quot;,&quot;margin&quot;:{&quot;bottom&quot;:0.025999998673796654,&quot;left&quot;:1.2699999809265137,&quot;right&quot;:1.2699999809265137,&quot;top&quot;:0.4230000376701355},&quot;type&quot;:0},{&quot;id&quot;:&quot;2024-12-04T19:12:0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13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136.xml><?xml version="1.0" encoding="utf-8"?>
<p:tagLst xmlns:p="http://schemas.openxmlformats.org/presentationml/2006/main">
  <p:tag name="KSO_WM_UNIT_BLOCK" val="0"/>
  <p:tag name="KSO_WM_UNIT_SM_LIMIT_TYPE" val="1"/>
  <p:tag name="KSO_WM_UNIT_DEC_AREA_ID" val="6ccdf4fc6e084d0b9ac9d6f8ea7f728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2427_1*i*1"/>
  <p:tag name="KSO_WM_TEMPLATE_CATEGORY" val="diagram"/>
  <p:tag name="KSO_WM_TEMPLATE_INDEX" val="20212427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2299f9dda340fd2c9b589b"/>
  <p:tag name="KSO_WM_CHIP_XID" val="5f2299f9dda340fd2c9b589c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325"/>
  <p:tag name="KSO_WM_TEMPLATE_ASSEMBLE_XID" val="6130c4e1c26b0a66a1c57d1e"/>
  <p:tag name="KSO_WM_TEMPLATE_ASSEMBLE_GROUPID" val="6130c4e1c26b0a66a1c57d1e"/>
  <p:tag name="WM_BEAUTIFY_ZORDER_FLAG_TAG" val="3"/>
</p:tagLst>
</file>

<file path=ppt/tags/tag1137.xml><?xml version="1.0" encoding="utf-8"?>
<p:tagLst xmlns:p="http://schemas.openxmlformats.org/presentationml/2006/main">
  <p:tag name="KSO_WM_UNIT_VALUE" val="1904*2538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2427_1*d*1"/>
  <p:tag name="KSO_WM_TEMPLATE_CATEGORY" val="diagram"/>
  <p:tag name="KSO_WM_TEMPLATE_INDEX" val="20212427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95349ab05f5447a2b6b8415f1425ae7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1728238a1074bc9a46b2a91f8e97b65"/>
  <p:tag name="KSO_WM_UNIT_PLACING_PICTURE" val="d1728238a1074bc9a46b2a91f8e97b65"/>
  <p:tag name="KSO_WM_TEMPLATE_ASSEMBLE_XID" val="6130c4e1c26b0a66a1c57d1e"/>
  <p:tag name="KSO_WM_TEMPLATE_ASSEMBLE_GROUPID" val="6130c4e1c26b0a66a1c57d1e"/>
  <p:tag name="WM_BEAUTIFY_ZORDER_FLAG_TAG" val="4"/>
</p:tagLst>
</file>

<file path=ppt/tags/tag1138.xml><?xml version="1.0" encoding="utf-8"?>
<p:tagLst xmlns:p="http://schemas.openxmlformats.org/presentationml/2006/main">
  <p:tag name="KSO_WM_UNIT_BLOCK" val="0"/>
  <p:tag name="KSO_WM_UNIT_SM_LIMIT_TYPE" val="1"/>
  <p:tag name="KSO_WM_UNIT_DEC_AREA_ID" val="56fb05fc8cfb45ca8793e81b6926d4a3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427_1*i*2"/>
  <p:tag name="KSO_WM_TEMPLATE_CATEGORY" val="diagram"/>
  <p:tag name="KSO_WM_TEMPLATE_INDEX" val="20212427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2299f9dda340fd2c9b589b"/>
  <p:tag name="KSO_WM_CHIP_XID" val="5f2299f9dda340fd2c9b589c"/>
  <p:tag name="KSO_WM_UNIT_TEXT_FILL_FORE_SCHEMECOLOR_INDEX_BRIGHTNESS" val="0"/>
  <p:tag name="KSO_WM_UNIT_TEXT_FILL_FORE_SCHEMECOLOR_INDEX" val="2"/>
  <p:tag name="KSO_WM_UNIT_TEXT_FILL_TYPE" val="1"/>
  <p:tag name="KSO_WM_UNIT_VALUE" val="240"/>
  <p:tag name="KSO_WM_TEMPLATE_ASSEMBLE_XID" val="6130c4e1c26b0a66a1c57d1e"/>
  <p:tag name="KSO_WM_TEMPLATE_ASSEMBLE_GROUPID" val="6130c4e1c26b0a66a1c57d1e"/>
  <p:tag name="WM_BEAUTIFY_ZORDER_FLAG_TAG" val="5"/>
</p:tagLst>
</file>

<file path=ppt/tags/tag1139.xml><?xml version="1.0" encoding="utf-8"?>
<p:tagLst xmlns:p="http://schemas.openxmlformats.org/presentationml/2006/main">
  <p:tag name="KSO_WM_UNIT_BLOCK" val="0"/>
  <p:tag name="KSO_WM_UNIT_SM_LIMIT_TYPE" val="1"/>
  <p:tag name="KSO_WM_UNIT_DEC_AREA_ID" val="466c6513f1d6494f89b641c60a7f1687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2427_1*i*3"/>
  <p:tag name="KSO_WM_TEMPLATE_CATEGORY" val="diagram"/>
  <p:tag name="KSO_WM_TEMPLATE_INDEX" val="20212427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2299f9dda340fd2c9b589b"/>
  <p:tag name="KSO_WM_CHIP_XID" val="5f2299f9dda340fd2c9b589c"/>
  <p:tag name="KSO_WM_TEMPLATE_ASSEMBLE_XID" val="6130c4e1c26b0a66a1c57d1e"/>
  <p:tag name="KSO_WM_TEMPLATE_ASSEMBLE_GROUPID" val="6130c4e1c26b0a66a1c57d1e"/>
  <p:tag name="WM_BEAUTIFY_ZORDER_FLAG_TAG" val="6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40.xml><?xml version="1.0" encoding="utf-8"?>
<p:tagLst xmlns:p="http://schemas.openxmlformats.org/presentationml/2006/main">
  <p:tag name="KSO_WM_UNIT_SM_LIMIT_TY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2427_1*i*4"/>
  <p:tag name="KSO_WM_TEMPLATE_CATEGORY" val="diagram"/>
  <p:tag name="KSO_WM_TEMPLATE_INDEX" val="20212427"/>
  <p:tag name="KSO_WM_UNIT_LAYERLEVEL" val="1"/>
  <p:tag name="KSO_WM_TAG_VERSION" val="1.0"/>
  <p:tag name="KSO_WM_BEAUTIFY_FLAG" val="#wm#"/>
  <p:tag name="KSO_WM_CHIP_GROUPID" val="5f2299f9dda340fd2c9b589b"/>
  <p:tag name="KSO_WM_CHIP_XID" val="5f2299f9dda340fd2c9b589c"/>
  <p:tag name="KSO_WM_UNIT_TEXT_FILL_FORE_SCHEMECOLOR_INDEX_BRIGHTNESS" val="0"/>
  <p:tag name="KSO_WM_UNIT_TEXT_FILL_FORE_SCHEMECOLOR_INDEX" val="13"/>
  <p:tag name="KSO_WM_UNIT_TEXT_FILL_TYPE" val="1"/>
  <p:tag name="KSO_WM_UNIT_VALUE" val="6"/>
  <p:tag name="KSO_WM_TEMPLATE_ASSEMBLE_XID" val="6130c4e1c26b0a66a1c57d1e"/>
  <p:tag name="KSO_WM_TEMPLATE_ASSEMBLE_GROUPID" val="6130c4e1c26b0a66a1c57d1e"/>
</p:tagLst>
</file>

<file path=ppt/tags/tag1141.xml><?xml version="1.0" encoding="utf-8"?>
<p:tagLst xmlns:p="http://schemas.openxmlformats.org/presentationml/2006/main">
  <p:tag name="KSO_WM_UNIT_SM_LIMIT_TY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12427_1*i*5"/>
  <p:tag name="KSO_WM_TEMPLATE_CATEGORY" val="diagram"/>
  <p:tag name="KSO_WM_TEMPLATE_INDEX" val="20212427"/>
  <p:tag name="KSO_WM_UNIT_LAYERLEVEL" val="1"/>
  <p:tag name="KSO_WM_TAG_VERSION" val="1.0"/>
  <p:tag name="KSO_WM_BEAUTIFY_FLAG" val="#wm#"/>
  <p:tag name="KSO_WM_CHIP_GROUPID" val="5f2299f9dda340fd2c9b589b"/>
  <p:tag name="KSO_WM_CHIP_XID" val="5f2299f9dda340fd2c9b589c"/>
  <p:tag name="KSO_WM_UNIT_FILL_FORE_SCHEMECOLOR_INDEX_BRIGHTNESS" val="0.8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VALUE" val="6"/>
  <p:tag name="KSO_WM_TEMPLATE_ASSEMBLE_XID" val="6130c4e1c26b0a66a1c57d1e"/>
  <p:tag name="KSO_WM_TEMPLATE_ASSEMBLE_GROUPID" val="6130c4e1c26b0a66a1c57d1e"/>
</p:tagLst>
</file>

<file path=ppt/tags/tag1142.xml><?xml version="1.0" encoding="utf-8"?>
<p:tagLst xmlns:p="http://schemas.openxmlformats.org/presentationml/2006/main">
  <p:tag name="KSO_WM_UNIT_BLOCK" val="0"/>
  <p:tag name="KSO_WM_UNIT_SM_LIMIT_TYPE" val="0"/>
  <p:tag name="KSO_WM_UNIT_DEC_AREA_ID" val="2aa99ed39b4e4f3885844f35b8dbc39b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12427_1*i*6"/>
  <p:tag name="KSO_WM_TEMPLATE_CATEGORY" val="diagram"/>
  <p:tag name="KSO_WM_TEMPLATE_INDEX" val="20212427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bfccfa6f68e0404c8c9e67e8fd0f7f0f&quot;,&quot;X&quot;:{&quot;Pos&quot;:2},&quot;Y&quot;:{&quot;Pos&quot;:2}},&quot;whChangeMode&quot;:0}"/>
  <p:tag name="KSO_WM_CHIP_GROUPID" val="5f2299f9dda340fd2c9b589b"/>
  <p:tag name="KSO_WM_CHIP_XID" val="5f2299f9dda340fd2c9b589c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"/>
  <p:tag name="KSO_WM_TEMPLATE_ASSEMBLE_XID" val="6130c4e1c26b0a66a1c57d1e"/>
  <p:tag name="KSO_WM_TEMPLATE_ASSEMBLE_GROUPID" val="6130c4e1c26b0a66a1c57d1e"/>
  <p:tag name="WM_BEAUTIFY_ZORDER_FLAG_TAG" val="7"/>
</p:tagLst>
</file>

<file path=ppt/tags/tag114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427_1*f*1"/>
  <p:tag name="KSO_WM_TEMPLATE_CATEGORY" val="diagram"/>
  <p:tag name="KSO_WM_TEMPLATE_INDEX" val="20212427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2"/>
  <p:tag name="KSO_WM_UNIT_SHOW_EDIT_AREA_INDICATION" val="1"/>
  <p:tag name="KSO_WM_CHIP_GROUPID" val="5e6b05596848fb12bee65ac8"/>
  <p:tag name="KSO_WM_CHIP_XID" val="5e6b05596848fb12bee65aca"/>
  <p:tag name="KSO_WM_UNIT_DEC_AREA_ID" val="bfccfa6f68e0404c8c9e67e8fd0f7f0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8ddaa966a114c0e856418e5db2a4474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130c4e1c26b0a66a1c57d1e"/>
  <p:tag name="KSO_WM_TEMPLATE_ASSEMBLE_GROUPID" val="6130c4e1c26b0a66a1c57d1e"/>
  <p:tag name="WM_BEAUTIFY_ZORDER_FLAG_TAG" val="8"/>
</p:tagLst>
</file>

<file path=ppt/tags/tag114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2:04&quot;,&quot;maxSize&quot;:{&quot;size1&quot;:20},&quot;minSize&quot;:{&quot;size1&quot;:11.2},&quot;normalSize&quot;:{&quot;size1&quot;:11.2},&quot;subLayout&quot;:[{&quot;id&quot;:&quot;2024-12-04T19:12:04&quot;,&quot;margin&quot;:{&quot;bottom&quot;:0.025999998673796654,&quot;left&quot;:1.2699999809265137,&quot;right&quot;:1.2699999809265137,&quot;top&quot;:0.4230000376701355},&quot;type&quot;:0},{&quot;id&quot;:&quot;2024-12-04T19:12:0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14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388_1*i*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TEMPLATE_ASSEMBLE_XID" val="606570814054ed1e2fb816a1"/>
  <p:tag name="KSO_WM_TEMPLATE_ASSEMBLE_GROUPID" val="606570814054ed1e2fb816a1"/>
  <p:tag name="WM_BEAUTIFY_ZORDER_FLAG_TAG" val="3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7388_1*i*2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VALUE" val="0"/>
  <p:tag name="KSO_WM_TEMPLATE_ASSEMBLE_XID" val="606570814054ed1e2fb816a1"/>
  <p:tag name="KSO_WM_TEMPLATE_ASSEMBLE_GROUPID" val="606570814054ed1e2fb816a1"/>
</p:tagLst>
</file>

<file path=ppt/tags/tag1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7388_1*i*3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VALUE" val="0"/>
  <p:tag name="KSO_WM_TEMPLATE_ASSEMBLE_XID" val="606570814054ed1e2fb816a1"/>
  <p:tag name="KSO_WM_TEMPLATE_ASSEMBLE_GROUPID" val="606570814054ed1e2fb816a1"/>
</p:tagLst>
</file>

<file path=ppt/tags/tag1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7388_1*i*4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VALUE" val="0"/>
  <p:tag name="KSO_WM_TEMPLATE_ASSEMBLE_XID" val="606570814054ed1e2fb816a1"/>
  <p:tag name="KSO_WM_TEMPLATE_ASSEMBLE_GROUPID" val="606570814054ed1e2fb816a1"/>
</p:tagLst>
</file>

<file path=ppt/tags/tag1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17388_1*i*5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1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17388_1*i*6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TEMPLATE_ASSEMBLE_XID" val="606570814054ed1e2fb816a1"/>
  <p:tag name="KSO_WM_TEMPLATE_ASSEMBLE_GROUPID" val="606570814054ed1e2fb816a1"/>
  <p:tag name="WM_BEAUTIFY_ZORDER_FLAG_TAG" val="4"/>
</p:tagLst>
</file>

<file path=ppt/tags/tag1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17388_1*i*7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1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17388_1*i*8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1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17388_1*i*9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1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17388_1*i*10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1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17388_1*i*1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17388_1*i*12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1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17388_1*i*13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1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17388_1*i*14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1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diagram20217388_1*i*15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1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diagram20217388_1*i*16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5"/>
</p:tagLst>
</file>

<file path=ppt/tags/tag1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diagram20217388_1*i*17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6"/>
</p:tagLst>
</file>

<file path=ppt/tags/tag1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diagram20217388_1*i*18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7"/>
</p:tagLst>
</file>

<file path=ppt/tags/tag1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diagram20217388_1*i*19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8"/>
</p:tagLst>
</file>

<file path=ppt/tags/tag1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diagram20217388_1*i*20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TEMPLATE_ASSEMBLE_XID" val="606570814054ed1e2fb816a1"/>
  <p:tag name="KSO_WM_TEMPLATE_ASSEMBLE_GROUPID" val="606570814054ed1e2fb816a1"/>
  <p:tag name="WM_BEAUTIFY_ZORDER_FLAG_TAG" val="9"/>
</p:tagLst>
</file>

<file path=ppt/tags/tag1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diagram20217388_1*i*2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diagram20217388_1*i*22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1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diagram20217388_1*i*23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1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diagram20217388_1*i*24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-0.25"/>
  <p:tag name="KSO_WM_UNIT_LINE_FORE_SCHEMECOLOR_INDEX" val="14"/>
  <p:tag name="KSO_WM_UNIT_LINE_FILL_TYPE" val="2"/>
  <p:tag name="KSO_WM_TEMPLATE_ASSEMBLE_XID" val="606570814054ed1e2fb816a1"/>
  <p:tag name="KSO_WM_TEMPLATE_ASSEMBLE_GROUPID" val="606570814054ed1e2fb816a1"/>
  <p:tag name="WM_BEAUTIFY_ZORDER_FLAG_TAG" val="10"/>
</p:tagLst>
</file>

<file path=ppt/tags/tag117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7388_1*f*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2"/>
  <p:tag name="KSO_WM_UNIT_SHOW_EDIT_AREA_INDICATION" val="1"/>
  <p:tag name="KSO_WM_CHIP_GROUPID" val="5e6b05596848fb12bee65ac8"/>
  <p:tag name="KSO_WM_CHIP_XID" val="5e6b05596848fb12bee65aca"/>
  <p:tag name="KSO_WM_UNIT_DEC_AREA_ID" val="e29bab4509714460b9ffb4f61289117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c466ab4cbffe4de8b5998cd5847b44fb"/>
  <p:tag name="KSO_WM_UNIT_TEXT_FILL_FORE_SCHEMECOLOR_INDEX_BRIGHTNESS" val="0.25"/>
  <p:tag name="KSO_WM_UNIT_TEXT_FILL_FORE_SCHEMECOLOR_INDEX" val="13"/>
  <p:tag name="KSO_WM_UNIT_TEXT_FILL_TYPE" val="1"/>
  <p:tag name="KSO_WM_TEMPLATE_ASSEMBLE_XID" val="606570814054ed1e2fb816a1"/>
  <p:tag name="KSO_WM_TEMPLATE_ASSEMBLE_GROUPID" val="606570814054ed1e2fb816a1"/>
  <p:tag name="WM_BEAUTIFY_ZORDER_FLAG_TAG" val="11"/>
</p:tagLst>
</file>

<file path=ppt/tags/tag1174.xml><?xml version="1.0" encoding="utf-8"?>
<p:tagLst xmlns:p="http://schemas.openxmlformats.org/presentationml/2006/main">
  <p:tag name="KSO_WM_UNIT_VALUE" val="846*2327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7388_1*d*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9c68add7376f44fe95e468d5343cb56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6ddb21f4961f4580b19e55d02586b46e"/>
  <p:tag name="KSO_WM_UNIT_PLACING_PICTURE" val="6ddb21f4961f4580b19e55d02586b46e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TEMPLATE_ASSEMBLE_XID" val="606570814054ed1e2fb816a1"/>
  <p:tag name="KSO_WM_TEMPLATE_ASSEMBLE_GROUPID" val="606570814054ed1e2fb816a1"/>
  <p:tag name="WM_BEAUTIFY_ZORDER_FLAG_TAG" val="12"/>
</p:tagLst>
</file>

<file path=ppt/tags/tag117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2:04&quot;,&quot;maxSize&quot;:{&quot;size1&quot;:20},&quot;minSize&quot;:{&quot;size1&quot;:11.2},&quot;normalSize&quot;:{&quot;size1&quot;:11.2},&quot;subLayout&quot;:[{&quot;id&quot;:&quot;2024-12-04T19:12:04&quot;,&quot;margin&quot;:{&quot;bottom&quot;:0.025999998673796654,&quot;left&quot;:1.2699999809265137,&quot;right&quot;:1.2699999809265137,&quot;top&quot;:0.4230000376701355},&quot;type&quot;:0},{&quot;id&quot;:&quot;2024-12-04T19:12:0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17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80.xml><?xml version="1.0" encoding="utf-8"?>
<p:tagLst xmlns:p="http://schemas.openxmlformats.org/presentationml/2006/main">
  <p:tag name="KSO_WM_UNIT_BLOCK" val="0"/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1051_1*i*1"/>
  <p:tag name="KSO_WM_TEMPLATE_CATEGORY" val="diagram"/>
  <p:tag name="KSO_WM_TEMPLATE_INDEX" val="20211051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EC_AREA_ID" val="e9873f812e524d0fb7e1a2e0256e75d5"/>
  <p:tag name="KSO_WM_CHIP_GROUPID" val="5e757e9369be4861f5f86151"/>
  <p:tag name="KSO_WM_CHIP_XID" val="5f5f2f928e478fb0c58a92be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VALUE" val="1320"/>
  <p:tag name="KSO_WM_TEMPLATE_ASSEMBLE_XID" val="60656ea44054ed1e2fb7fce2"/>
  <p:tag name="KSO_WM_TEMPLATE_ASSEMBLE_GROUPID" val="60656ea44054ed1e2fb7fce2"/>
  <p:tag name="WM_BEAUTIFY_ZORDER_FLAG_TAG" val="3"/>
</p:tagLst>
</file>

<file path=ppt/tags/tag1181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1051_1*i*2"/>
  <p:tag name="KSO_WM_TEMPLATE_CATEGORY" val="diagram"/>
  <p:tag name="KSO_WM_TEMPLATE_INDEX" val="20211051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C_AREA_ID" val="c6caebd249174d3d8044106ecfb73dfb"/>
  <p:tag name="KSO_WM_CHIP_GROUPID" val="5e757e9369be4861f5f86151"/>
  <p:tag name="KSO_WM_CHIP_XID" val="5f5f2f928e478fb0c58a92be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2"/>
  <p:tag name="KSO_WM_TEMPLATE_ASSEMBLE_XID" val="60656ea44054ed1e2fb7fce2"/>
  <p:tag name="KSO_WM_TEMPLATE_ASSEMBLE_GROUPID" val="60656ea44054ed1e2fb7fce2"/>
  <p:tag name="WM_BEAUTIFY_ZORDER_FLAG_TAG" val="4"/>
</p:tagLst>
</file>

<file path=ppt/tags/tag1182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1051_1*i*3"/>
  <p:tag name="KSO_WM_TEMPLATE_CATEGORY" val="diagram"/>
  <p:tag name="KSO_WM_TEMPLATE_INDEX" val="20211051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EC_AREA_ID" val="b8b40de74c0541c590e79b004c1b3527"/>
  <p:tag name="KSO_WM_CHIP_GROUPID" val="5e757e9369be4861f5f86151"/>
  <p:tag name="KSO_WM_CHIP_XID" val="5f5f2f928e478fb0c58a92be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12"/>
  <p:tag name="KSO_WM_TEMPLATE_ASSEMBLE_XID" val="60656ea44054ed1e2fb7fce2"/>
  <p:tag name="KSO_WM_TEMPLATE_ASSEMBLE_GROUPID" val="60656ea44054ed1e2fb7fce2"/>
  <p:tag name="WM_BEAUTIFY_ZORDER_FLAG_TAG" val="5"/>
</p:tagLst>
</file>

<file path=ppt/tags/tag118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051_1*f*1"/>
  <p:tag name="KSO_WM_TEMPLATE_CATEGORY" val="diagram"/>
  <p:tag name="KSO_WM_TEMPLATE_INDEX" val="2021105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6"/>
  <p:tag name="KSO_WM_UNIT_SHOW_EDIT_AREA_INDICATION" val="1"/>
  <p:tag name="KSO_WM_CHIP_GROUPID" val="5e6b05596848fb12bee65ac8"/>
  <p:tag name="KSO_WM_CHIP_XID" val="5e6b05596848fb12bee65aca"/>
  <p:tag name="KSO_WM_UNIT_DEC_AREA_ID" val="fa23e79076be41119ad642c4cda491b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180ce386d980456f8564befea39e3cb3"/>
  <p:tag name="KSO_WM_UNIT_TEXT_FILL_FORE_SCHEMECOLOR_INDEX_BRIGHTNESS" val="0.25"/>
  <p:tag name="KSO_WM_UNIT_TEXT_FILL_FORE_SCHEMECOLOR_INDEX" val="13"/>
  <p:tag name="KSO_WM_UNIT_TEXT_FILL_TYPE" val="1"/>
  <p:tag name="KSO_WM_TEMPLATE_ASSEMBLE_XID" val="60656ea44054ed1e2fb7fce2"/>
  <p:tag name="KSO_WM_TEMPLATE_ASSEMBLE_GROUPID" val="60656ea44054ed1e2fb7fce2"/>
  <p:tag name="WM_BEAUTIFY_ZORDER_FLAG_TAG" val="6"/>
</p:tagLst>
</file>

<file path=ppt/tags/tag1184.xml><?xml version="1.0" encoding="utf-8"?>
<p:tagLst xmlns:p="http://schemas.openxmlformats.org/presentationml/2006/main">
  <p:tag name="KSO_WM_UNIT_VALUE" val="1142*1565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1051_1*d*1"/>
  <p:tag name="KSO_WM_TEMPLATE_CATEGORY" val="diagram"/>
  <p:tag name="KSO_WM_TEMPLATE_INDEX" val="2021105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f2876e609c7144a48ef7013c55026be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9902a4d0b8544cc19ecd8dfac07ae853"/>
  <p:tag name="KSO_WM_UNIT_PLACING_PICTURE" val="9902a4d0b8544cc19ecd8dfac07ae853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0656ea44054ed1e2fb7fce2"/>
  <p:tag name="KSO_WM_TEMPLATE_ASSEMBLE_GROUPID" val="60656ea44054ed1e2fb7fce2"/>
  <p:tag name="WM_BEAUTIFY_ZORDER_FLAG_TAG" val="7"/>
</p:tagLst>
</file>

<file path=ppt/tags/tag118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2:04&quot;,&quot;maxSize&quot;:{&quot;size1&quot;:20},&quot;minSize&quot;:{&quot;size1&quot;:11.2},&quot;normalSize&quot;:{&quot;size1&quot;:11.2},&quot;subLayout&quot;:[{&quot;id&quot;:&quot;2024-12-04T19:12:04&quot;,&quot;margin&quot;:{&quot;bottom&quot;:0.025999998673796654,&quot;left&quot;:1.2699999809265137,&quot;right&quot;:1.2699999809265137,&quot;top&quot;:0.4230000376701355},&quot;type&quot;:0},{&quot;id&quot;:&quot;2024-12-04T19:12:0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18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ottomTop"/>
  <p:tag name="KSO_WM_SLIDE_BK_DARK_LIGHT" val="2"/>
</p:tagLst>
</file>

<file path=ppt/tags/tag119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394_1*f*1"/>
  <p:tag name="KSO_WM_TEMPLATE_CATEGORY" val="diagram"/>
  <p:tag name="KSO_WM_TEMPLATE_INDEX" val="2021139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6"/>
  <p:tag name="KSO_WM_UNIT_SHOW_EDIT_AREA_INDICATION" val="1"/>
  <p:tag name="KSO_WM_CHIP_GROUPID" val="5e6b05596848fb12bee65ac8"/>
  <p:tag name="KSO_WM_CHIP_XID" val="5e6b05596848fb12bee65aca"/>
  <p:tag name="KSO_WM_UNIT_DEC_AREA_ID" val="213e55c78c7f48d58171e1bca080f0f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tru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98bb6cffadbe44eab0931cdbec099505"/>
  <p:tag name="KSO_WM_UNIT_TEXT_FILL_FORE_SCHEMECOLOR_INDEX_BRIGHTNESS" val="0.25"/>
  <p:tag name="KSO_WM_UNIT_TEXT_FILL_FORE_SCHEMECOLOR_INDEX" val="13"/>
  <p:tag name="KSO_WM_UNIT_TEXT_FILL_TYPE" val="1"/>
  <p:tag name="KSO_WM_TEMPLATE_ASSEMBLE_XID" val="60656efa4054ed1e2fb801a3"/>
  <p:tag name="KSO_WM_TEMPLATE_ASSEMBLE_GROUPID" val="60656efa4054ed1e2fb801a3"/>
  <p:tag name="WM_BEAUTIFY_ZORDER_FLAG_TAG" val="3"/>
</p:tagLst>
</file>

<file path=ppt/tags/tag1191.xml><?xml version="1.0" encoding="utf-8"?>
<p:tagLst xmlns:p="http://schemas.openxmlformats.org/presentationml/2006/main">
  <p:tag name="KSO_WM_UNIT_VALUE" val="1269*3046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1394_1*d*1"/>
  <p:tag name="KSO_WM_TEMPLATE_CATEGORY" val="diagram"/>
  <p:tag name="KSO_WM_TEMPLATE_INDEX" val="20211394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575a2f12343b48a78842bc980fa141d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9a4be90c0df43438be309d1bf750751"/>
  <p:tag name="KSO_WM_UNIT_PLACING_PICTURE" val="d9a4be90c0df43438be309d1bf750751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0656efa4054ed1e2fb801a3"/>
  <p:tag name="KSO_WM_TEMPLATE_ASSEMBLE_GROUPID" val="60656efa4054ed1e2fb801a3"/>
  <p:tag name="WM_BEAUTIFY_ZORDER_FLAG_TAG" val="4"/>
</p:tagLst>
</file>

<file path=ppt/tags/tag119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2:04&quot;,&quot;maxSize&quot;:{&quot;size1&quot;:20},&quot;minSize&quot;:{&quot;size1&quot;:11.2},&quot;normalSize&quot;:{&quot;size1&quot;:11.2},&quot;subLayout&quot;:[{&quot;id&quot;:&quot;2024-12-04T19:12:04&quot;,&quot;margin&quot;:{&quot;bottom&quot;:0.025999998673796654,&quot;left&quot;:1.2699999809265137,&quot;right&quot;:1.2699999809265137,&quot;top&quot;:0.4230000376701355},&quot;type&quot;:0},{&quot;id&quot;:&quot;2024-12-04T19:12:0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19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2164_1*i*1"/>
  <p:tag name="KSO_WM_TEMPLATE_CATEGORY" val="diagram"/>
  <p:tag name="KSO_WM_TEMPLATE_INDEX" val="20212164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DEC_AREA_ID" val="544e3ac726024a87a4e983faf016091e"/>
  <p:tag name="KSO_WM_CHIP_GROUPID" val="5eedbca6fa6683b8872baa7d"/>
  <p:tag name="KSO_WM_CHIP_XID" val="5eedbca6fa6683b8872baa7e"/>
  <p:tag name="KSO_WM_UNIT_TEXT_FILL_FORE_SCHEMECOLOR_INDEX_BRIGHTNESS" val="0"/>
  <p:tag name="KSO_WM_UNIT_TEXT_FILL_FORE_SCHEMECOLOR_INDEX" val="2"/>
  <p:tag name="KSO_WM_UNIT_TEXT_FILL_TYPE" val="1"/>
  <p:tag name="KSO_WM_UNIT_VALUE" val="675"/>
  <p:tag name="KSO_WM_TEMPLATE_ASSEMBLE_XID" val="60656f2f4054ed1e2fb80513"/>
  <p:tag name="KSO_WM_TEMPLATE_ASSEMBLE_GROUPID" val="60656f2f4054ed1e2fb80513"/>
  <p:tag name="WM_BEAUTIFY_ZORDER_FLAG_TAG" val="3"/>
</p:tagLst>
</file>

<file path=ppt/tags/tag1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164_1*i*2"/>
  <p:tag name="KSO_WM_TEMPLATE_CATEGORY" val="diagram"/>
  <p:tag name="KSO_WM_TEMPLATE_INDEX" val="20212164"/>
  <p:tag name="KSO_WM_UNIT_LAYERLEVEL" val="1"/>
  <p:tag name="KSO_WM_TAG_VERSION" val="1.0"/>
  <p:tag name="KSO_WM_BEAUTIFY_FLAG" val="#wm#"/>
  <p:tag name="KSO_WM_UNIT_SM_LIMIT_TYPE" val="2"/>
  <p:tag name="KSO_WM_UNIT_BLOCK" val="0"/>
  <p:tag name="KSO_WM_UNIT_DEC_AREA_ID" val="a9c2b6eb11da47fb875a3341252664a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eedbca6fa6683b8872baa7d"/>
  <p:tag name="KSO_WM_CHIP_XID" val="5eedbca6fa6683b8872baa7e"/>
  <p:tag name="KSO_WM_UNIT_VALUE" val="20"/>
  <p:tag name="KSO_WM_TEMPLATE_ASSEMBLE_XID" val="60656f2f4054ed1e2fb80513"/>
  <p:tag name="KSO_WM_TEMPLATE_ASSEMBLE_GROUPID" val="60656f2f4054ed1e2fb80513"/>
  <p:tag name="WM_BEAUTIFY_ZORDER_FLAG_TAG" val="4"/>
</p:tagLst>
</file>

<file path=ppt/tags/tag1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2164_1*i*3"/>
  <p:tag name="KSO_WM_TEMPLATE_CATEGORY" val="diagram"/>
  <p:tag name="KSO_WM_TEMPLATE_INDEX" val="20212164"/>
  <p:tag name="KSO_WM_UNIT_LAYERLEVEL" val="1"/>
  <p:tag name="KSO_WM_TAG_VERSION" val="1.0"/>
  <p:tag name="KSO_WM_BEAUTIFY_FLAG" val="#wm#"/>
  <p:tag name="KSO_WM_UNIT_SM_LIMIT_TYPE" val="2"/>
  <p:tag name="KSO_WM_UNIT_BLOCK" val="0"/>
  <p:tag name="KSO_WM_UNIT_DEC_AREA_ID" val="30c65084b8f1453cb909e9c6048ae1c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edbca6fa6683b8872baa7d"/>
  <p:tag name="KSO_WM_CHIP_XID" val="5eedbca6fa6683b8872baa7e"/>
  <p:tag name="KSO_WM_UNIT_TEXT_FILL_FORE_SCHEMECOLOR_INDEX_BRIGHTNESS" val="0"/>
  <p:tag name="KSO_WM_UNIT_TEXT_FILL_FORE_SCHEMECOLOR_INDEX" val="14"/>
  <p:tag name="KSO_WM_UNIT_TEXT_FILL_TYPE" val="1"/>
  <p:tag name="KSO_WM_UNIT_VALUE" val="3"/>
  <p:tag name="KSO_WM_TEMPLATE_ASSEMBLE_XID" val="60656f2f4054ed1e2fb80513"/>
  <p:tag name="KSO_WM_TEMPLATE_ASSEMBLE_GROUPID" val="60656f2f4054ed1e2fb80513"/>
  <p:tag name="WM_BEAUTIFY_ZORDER_FLAG_TAG" val="5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2164_1*i*4"/>
  <p:tag name="KSO_WM_TEMPLATE_CATEGORY" val="diagram"/>
  <p:tag name="KSO_WM_TEMPLATE_INDEX" val="20212164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6b3243ce5bf44e82ae087d7aca909ef4&quot;,&quot;X&quot;:{&quot;Pos&quot;:1},&quot;Y&quot;:{&quot;Pos&quot;:1}},&quot;whChangeMode&quot;:0}"/>
  <p:tag name="KSO_WM_UNIT_DEC_AREA_ID" val="a824fc437a8e43838f008304c1a77458"/>
  <p:tag name="KSO_WM_CHIP_GROUPID" val="5eedbca6fa6683b8872baa7d"/>
  <p:tag name="KSO_WM_CHIP_XID" val="5eedbca6fa6683b8872baa7e"/>
  <p:tag name="KSO_WM_UNIT_SHADOW_SCHEMECOLOR_INDEX_BRIGHTNESS" val="0.05"/>
  <p:tag name="KSO_WM_UNIT_SHADOW_SCHEMECOLOR_INDEX" val="13"/>
  <p:tag name="KSO_WM_UNIT_TEXT_FILL_FORE_SCHEMECOLOR_INDEX_BRIGHTNESS" val="0"/>
  <p:tag name="KSO_WM_UNIT_TEXT_FILL_FORE_SCHEMECOLOR_INDEX" val="14"/>
  <p:tag name="KSO_WM_UNIT_TEXT_FILL_TYPE" val="1"/>
  <p:tag name="KSO_WM_UNIT_VALUE" val="480"/>
  <p:tag name="KSO_WM_TEMPLATE_ASSEMBLE_XID" val="60656f2f4054ed1e2fb80513"/>
  <p:tag name="KSO_WM_TEMPLATE_ASSEMBLE_GROUPID" val="60656f2f4054ed1e2fb80513"/>
  <p:tag name="WM_BEAUTIFY_ZORDER_FLAG_TAG" val="6"/>
</p:tagLst>
</file>

<file path=ppt/tags/tag120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164_1*f*1"/>
  <p:tag name="KSO_WM_TEMPLATE_CATEGORY" val="diagram"/>
  <p:tag name="KSO_WM_TEMPLATE_INDEX" val="2021216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2"/>
  <p:tag name="KSO_WM_UNIT_SHOW_EDIT_AREA_INDICATION" val="1"/>
  <p:tag name="KSO_WM_CHIP_GROUPID" val="5e6b05596848fb12bee65ac8"/>
  <p:tag name="KSO_WM_CHIP_XID" val="5e6b05596848fb12bee65aca"/>
  <p:tag name="KSO_WM_UNIT_DEC_AREA_ID" val="7131ab849c6747aaa59acee7b37d416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d3f9e3f5eb9464a92685545fce7870d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f2f4054ed1e2fb80513"/>
  <p:tag name="KSO_WM_TEMPLATE_ASSEMBLE_GROUPID" val="60656f2f4054ed1e2fb80513"/>
  <p:tag name="WM_BEAUTIFY_ZORDER_FLAG_TAG" val="7"/>
</p:tagLst>
</file>

<file path=ppt/tags/tag1202.xml><?xml version="1.0" encoding="utf-8"?>
<p:tagLst xmlns:p="http://schemas.openxmlformats.org/presentationml/2006/main">
  <p:tag name="KSO_WM_UNIT_VALUE" val="1227*1227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2164_1*d*1"/>
  <p:tag name="KSO_WM_TEMPLATE_CATEGORY" val="diagram"/>
  <p:tag name="KSO_WM_TEMPLATE_INDEX" val="20212164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6b3243ce5bf44e82ae087d7aca909ef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f018424ed5b4f90a1ea072c6397a6a1"/>
  <p:tag name="KSO_WM_UNIT_PLACING_PICTURE" val="5f018424ed5b4f90a1ea072c6397a6a1"/>
  <p:tag name="KSO_WM_UNIT_SUPPORT_BIG_FONT" val="1"/>
  <p:tag name="KSO_WM_UNIT_SUPPORT_UNIT_TYPE" val="[&quot;d&quot;,&quot;α&quot;,&quot;β&quot;,&quot;θ&quot;]"/>
  <p:tag name="KSO_WM_TEMPLATE_ASSEMBLE_XID" val="60656f2f4054ed1e2fb80513"/>
  <p:tag name="KSO_WM_TEMPLATE_ASSEMBLE_GROUPID" val="60656f2f4054ed1e2fb80513"/>
  <p:tag name="WM_BEAUTIFY_ZORDER_FLAG_TAG" val="8"/>
</p:tagLst>
</file>

<file path=ppt/tags/tag120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2:04&quot;,&quot;maxSize&quot;:{&quot;size1&quot;:20},&quot;minSize&quot;:{&quot;size1&quot;:11.2},&quot;normalSize&quot;:{&quot;size1&quot;:11.2},&quot;subLayout&quot;:[{&quot;id&quot;:&quot;2024-12-04T19:12:04&quot;,&quot;margin&quot;:{&quot;bottom&quot;:0.025999998673796654,&quot;left&quot;:1.2699999809265137,&quot;right&quot;:1.2699999809265137,&quot;top&quot;:0.4230000376701355},&quot;type&quot;:0},{&quot;id&quot;:&quot;2024-12-04T19:12:0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20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208.xml><?xml version="1.0" encoding="utf-8"?>
<p:tagLst xmlns:p="http://schemas.openxmlformats.org/presentationml/2006/main">
  <p:tag name="KSO_WM_UNIT_BLOCK" val="0"/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1051_1*i*1"/>
  <p:tag name="KSO_WM_TEMPLATE_CATEGORY" val="diagram"/>
  <p:tag name="KSO_WM_TEMPLATE_INDEX" val="20211051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EC_AREA_ID" val="e9873f812e524d0fb7e1a2e0256e75d5"/>
  <p:tag name="KSO_WM_CHIP_GROUPID" val="5e757e9369be4861f5f86151"/>
  <p:tag name="KSO_WM_CHIP_XID" val="5f5f2f928e478fb0c58a92be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VALUE" val="1320"/>
  <p:tag name="KSO_WM_TEMPLATE_ASSEMBLE_XID" val="60656ea44054ed1e2fb7fce2"/>
  <p:tag name="KSO_WM_TEMPLATE_ASSEMBLE_GROUPID" val="60656ea44054ed1e2fb7fce2"/>
  <p:tag name="WM_BEAUTIFY_ZORDER_FLAG_TAG" val="3"/>
</p:tagLst>
</file>

<file path=ppt/tags/tag1209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1051_1*i*2"/>
  <p:tag name="KSO_WM_TEMPLATE_CATEGORY" val="diagram"/>
  <p:tag name="KSO_WM_TEMPLATE_INDEX" val="20211051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C_AREA_ID" val="c6caebd249174d3d8044106ecfb73dfb"/>
  <p:tag name="KSO_WM_CHIP_GROUPID" val="5e757e9369be4861f5f86151"/>
  <p:tag name="KSO_WM_CHIP_XID" val="5f5f2f928e478fb0c58a92be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2"/>
  <p:tag name="KSO_WM_TEMPLATE_ASSEMBLE_XID" val="60656ea44054ed1e2fb7fce2"/>
  <p:tag name="KSO_WM_TEMPLATE_ASSEMBLE_GROUPID" val="60656ea44054ed1e2fb7fce2"/>
  <p:tag name="WM_BEAUTIFY_ZORDER_FLAG_TAG" val="4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10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1051_1*i*3"/>
  <p:tag name="KSO_WM_TEMPLATE_CATEGORY" val="diagram"/>
  <p:tag name="KSO_WM_TEMPLATE_INDEX" val="20211051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EC_AREA_ID" val="b8b40de74c0541c590e79b004c1b3527"/>
  <p:tag name="KSO_WM_CHIP_GROUPID" val="5e757e9369be4861f5f86151"/>
  <p:tag name="KSO_WM_CHIP_XID" val="5f5f2f928e478fb0c58a92be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12"/>
  <p:tag name="KSO_WM_TEMPLATE_ASSEMBLE_XID" val="60656ea44054ed1e2fb7fce2"/>
  <p:tag name="KSO_WM_TEMPLATE_ASSEMBLE_GROUPID" val="60656ea44054ed1e2fb7fce2"/>
  <p:tag name="WM_BEAUTIFY_ZORDER_FLAG_TAG" val="5"/>
</p:tagLst>
</file>

<file path=ppt/tags/tag121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051_1*f*1"/>
  <p:tag name="KSO_WM_TEMPLATE_CATEGORY" val="diagram"/>
  <p:tag name="KSO_WM_TEMPLATE_INDEX" val="2021105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6"/>
  <p:tag name="KSO_WM_UNIT_SHOW_EDIT_AREA_INDICATION" val="1"/>
  <p:tag name="KSO_WM_CHIP_GROUPID" val="5e6b05596848fb12bee65ac8"/>
  <p:tag name="KSO_WM_CHIP_XID" val="5e6b05596848fb12bee65aca"/>
  <p:tag name="KSO_WM_UNIT_DEC_AREA_ID" val="fa23e79076be41119ad642c4cda491b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180ce386d980456f8564befea39e3cb3"/>
  <p:tag name="KSO_WM_UNIT_TEXT_FILL_FORE_SCHEMECOLOR_INDEX_BRIGHTNESS" val="0.25"/>
  <p:tag name="KSO_WM_UNIT_TEXT_FILL_FORE_SCHEMECOLOR_INDEX" val="13"/>
  <p:tag name="KSO_WM_UNIT_TEXT_FILL_TYPE" val="1"/>
  <p:tag name="KSO_WM_TEMPLATE_ASSEMBLE_XID" val="60656ea44054ed1e2fb7fce2"/>
  <p:tag name="KSO_WM_TEMPLATE_ASSEMBLE_GROUPID" val="60656ea44054ed1e2fb7fce2"/>
  <p:tag name="WM_BEAUTIFY_ZORDER_FLAG_TAG" val="6"/>
</p:tagLst>
</file>

<file path=ppt/tags/tag1212.xml><?xml version="1.0" encoding="utf-8"?>
<p:tagLst xmlns:p="http://schemas.openxmlformats.org/presentationml/2006/main">
  <p:tag name="KSO_WM_UNIT_VALUE" val="1142*1565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1051_1*d*1"/>
  <p:tag name="KSO_WM_TEMPLATE_CATEGORY" val="diagram"/>
  <p:tag name="KSO_WM_TEMPLATE_INDEX" val="2021105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f2876e609c7144a48ef7013c55026be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9902a4d0b8544cc19ecd8dfac07ae853"/>
  <p:tag name="KSO_WM_UNIT_PLACING_PICTURE" val="9902a4d0b8544cc19ecd8dfac07ae853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0656ea44054ed1e2fb7fce2"/>
  <p:tag name="KSO_WM_TEMPLATE_ASSEMBLE_GROUPID" val="60656ea44054ed1e2fb7fce2"/>
  <p:tag name="WM_BEAUTIFY_ZORDER_FLAG_TAG" val="7"/>
</p:tagLst>
</file>

<file path=ppt/tags/tag121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2:04&quot;,&quot;maxSize&quot;:{&quot;size1&quot;:20},&quot;minSize&quot;:{&quot;size1&quot;:11.2},&quot;normalSize&quot;:{&quot;size1&quot;:11.2},&quot;subLayout&quot;:[{&quot;id&quot;:&quot;2024-12-04T19:12:04&quot;,&quot;margin&quot;:{&quot;bottom&quot;:0.025999998673796654,&quot;left&quot;:1.2699999809265137,&quot;right&quot;:1.2699999809265137,&quot;top&quot;:0.4230000376701355},&quot;type&quot;:0},{&quot;id&quot;:&quot;2024-12-04T19:12:0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21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218.xml><?xml version="1.0" encoding="utf-8"?>
<p:tagLst xmlns:p="http://schemas.openxmlformats.org/presentationml/2006/main">
  <p:tag name="KSO_WM_UNIT_VALUE" val="1142*3384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7036_1*d*1"/>
  <p:tag name="KSO_WM_TEMPLATE_CATEGORY" val="diagram"/>
  <p:tag name="KSO_WM_TEMPLATE_INDEX" val="20217036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d4062abcbec542c1b3ec2c633ba6a23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UNIT_PICTURE_TOWARD" val="1"/>
  <p:tag name="KSO_WM_UNIT_PICTURE_DOCKSIDE" val="cb,rm,lm"/>
  <p:tag name="KSO_WM_ASSEMBLE_CHIP_INDEX" val="cc806ba035134e63918fc7b0374693b1"/>
  <p:tag name="KSO_WM_UNIT_PLACING_PICTURE" val="cc806ba035134e63918fc7b0374693b1"/>
  <p:tag name="KSO_WM_TEMPLATE_ASSEMBLE_XID" val="6065703f4054ed1e2fb81497"/>
  <p:tag name="KSO_WM_TEMPLATE_ASSEMBLE_GROUPID" val="6065703f4054ed1e2fb81497"/>
  <p:tag name="WM_BEAUTIFY_ZORDER_FLAG_TAG" val="3"/>
</p:tagLst>
</file>

<file path=ppt/tags/tag121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7036_1*f*1"/>
  <p:tag name="KSO_WM_TEMPLATE_CATEGORY" val="diagram"/>
  <p:tag name="KSO_WM_TEMPLATE_INDEX" val="2021703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26"/>
  <p:tag name="KSO_WM_UNIT_SHOW_EDIT_AREA_INDICATION" val="1"/>
  <p:tag name="KSO_WM_CHIP_GROUPID" val="5e6b05596848fb12bee65ac8"/>
  <p:tag name="KSO_WM_CHIP_XID" val="5e6b05596848fb12bee65aca"/>
  <p:tag name="KSO_WM_UNIT_DEC_AREA_ID" val="c0a0348785894567b46bb5d79129782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a3a2b3588f26438fb97c82988acbba82"/>
  <p:tag name="KSO_WM_UNIT_TEXT_FILL_FORE_SCHEMECOLOR_INDEX_BRIGHTNESS" val="0.25"/>
  <p:tag name="KSO_WM_UNIT_TEXT_FILL_FORE_SCHEMECOLOR_INDEX" val="13"/>
  <p:tag name="KSO_WM_UNIT_TEXT_FILL_TYPE" val="1"/>
  <p:tag name="KSO_WM_TEMPLATE_ASSEMBLE_XID" val="6065703f4054ed1e2fb81497"/>
  <p:tag name="KSO_WM_TEMPLATE_ASSEMBLE_GROUPID" val="6065703f4054ed1e2fb81497"/>
  <p:tag name="WM_BEAUTIFY_ZORDER_FLAG_TAG" val="4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2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2:04&quot;,&quot;maxSize&quot;:{&quot;size1&quot;:20},&quot;minSize&quot;:{&quot;size1&quot;:11.2},&quot;normalSize&quot;:{&quot;size1&quot;:11.2},&quot;subLayout&quot;:[{&quot;id&quot;:&quot;2024-12-04T19:12:04&quot;,&quot;margin&quot;:{&quot;bottom&quot;:0.025999998673796654,&quot;left&quot;:1.2699999809265137,&quot;right&quot;:1.2699999809265137,&quot;top&quot;:0.4230000376701355},&quot;type&quot;:0},{&quot;id&quot;:&quot;2024-12-04T19:12:0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22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22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11899_1*i*1"/>
  <p:tag name="KSO_WM_TEMPLATE_CATEGORY" val="diagram"/>
  <p:tag name="KSO_WM_TEMPLATE_INDEX" val="20211899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d2e05467955471fa302bda457c0223f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51e6b16af8414593af898aa3f2cc02ec&quot;,&quot;X&quot;:{&quot;Pos&quot;:1},&quot;Y&quot;:{&quot;Pos&quot;:1}},&quot;whChangeMode&quot;:0}"/>
  <p:tag name="KSO_WM_CHIP_GROUPID" val="5ef0aed10e56d0f322bebb3b"/>
  <p:tag name="KSO_WM_CHIP_XID" val="5ef0aed10e56d0f322bebb3c"/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357"/>
  <p:tag name="KSO_WM_TEMPLATE_ASSEMBLE_XID" val="60656f0e4054ed1e2fb802b1"/>
  <p:tag name="KSO_WM_TEMPLATE_ASSEMBLE_GROUPID" val="60656f0e4054ed1e2fb802b1"/>
  <p:tag name="WM_BEAUTIFY_ZORDER_FLAG_TAG" val="3"/>
</p:tagLst>
</file>

<file path=ppt/tags/tag122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899_1*f*1"/>
  <p:tag name="KSO_WM_TEMPLATE_CATEGORY" val="diagram"/>
  <p:tag name="KSO_WM_TEMPLATE_INDEX" val="2021189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4"/>
  <p:tag name="KSO_WM_UNIT_SHOW_EDIT_AREA_INDICATION" val="1"/>
  <p:tag name="KSO_WM_CHIP_GROUPID" val="5e6b05596848fb12bee65ac8"/>
  <p:tag name="KSO_WM_CHIP_XID" val="5e6b05596848fb12bee65aca"/>
  <p:tag name="KSO_WM_UNIT_DEC_AREA_ID" val="24c1277e83284b3e8ff9d295f21b0b3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11d359df93964d5d92ead9569eaa9c26"/>
  <p:tag name="KSO_WM_UNIT_SUPPORT_UNIT_TYPE" val="[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0e4054ed1e2fb802b1"/>
  <p:tag name="KSO_WM_TEMPLATE_ASSEMBLE_GROUPID" val="60656f0e4054ed1e2fb802b1"/>
  <p:tag name="WM_BEAUTIFY_ZORDER_FLAG_TAG" val="4"/>
</p:tagLst>
</file>

<file path=ppt/tags/tag1227.xml><?xml version="1.0" encoding="utf-8"?>
<p:tagLst xmlns:p="http://schemas.openxmlformats.org/presentationml/2006/main">
  <p:tag name="KSO_WM_UNIT_VALUE" val="1311*135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1899_1*d*1"/>
  <p:tag name="KSO_WM_TEMPLATE_CATEGORY" val="diagram"/>
  <p:tag name="KSO_WM_TEMPLATE_INDEX" val="20211899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51e6b16af8414593af898aa3f2cc02e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978138117cc34770aa353d22a3ee0721"/>
  <p:tag name="KSO_WM_UNIT_PLACING_PICTURE" val="978138117cc34770aa353d22a3ee0721"/>
  <p:tag name="KSO_WM_TEMPLATE_ASSEMBLE_XID" val="60656f0e4054ed1e2fb802b1"/>
  <p:tag name="KSO_WM_TEMPLATE_ASSEMBLE_GROUPID" val="60656f0e4054ed1e2fb802b1"/>
  <p:tag name="WM_BEAUTIFY_ZORDER_FLAG_TAG" val="5"/>
</p:tagLst>
</file>

<file path=ppt/tags/tag122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2:04&quot;,&quot;maxSize&quot;:{&quot;size1&quot;:20},&quot;minSize&quot;:{&quot;size1&quot;:11.2},&quot;normalSize&quot;:{&quot;size1&quot;:11.2},&quot;subLayout&quot;:[{&quot;id&quot;:&quot;2024-12-04T19:12:04&quot;,&quot;margin&quot;:{&quot;bottom&quot;:0.025999998673796654,&quot;left&quot;:1.2699999809265137,&quot;right&quot;:1.2699999809265137,&quot;top&quot;:0.4230000376701355},&quot;type&quot;:0},{&quot;id&quot;:&quot;2024-12-04T19:12:0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23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23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645_1*f*1"/>
  <p:tag name="KSO_WM_TEMPLATE_CATEGORY" val="diagram"/>
  <p:tag name="KSO_WM_TEMPLATE_INDEX" val="2021264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64"/>
  <p:tag name="KSO_WM_UNIT_SHOW_EDIT_AREA_INDICATION" val="1"/>
  <p:tag name="KSO_WM_CHIP_GROUPID" val="5e6b05596848fb12bee65ac8"/>
  <p:tag name="KSO_WM_CHIP_XID" val="5e6b05596848fb12bee65aca"/>
  <p:tag name="KSO_WM_UNIT_DEC_AREA_ID" val="b6b39df81e38446da897721cdd2a329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a1b8d362b8974d5aa0e99571d01defee"/>
  <p:tag name="KSO_WM_UNIT_TEXT_FILL_FORE_SCHEMECOLOR_INDEX_BRIGHTNESS" val="0.25"/>
  <p:tag name="KSO_WM_UNIT_TEXT_FILL_FORE_SCHEMECOLOR_INDEX" val="13"/>
  <p:tag name="KSO_WM_UNIT_TEXT_FILL_TYPE" val="1"/>
  <p:tag name="KSO_WM_TEMPLATE_ASSEMBLE_XID" val="60656f514054ed1e2fb807b2"/>
  <p:tag name="KSO_WM_TEMPLATE_ASSEMBLE_GROUPID" val="60656f514054ed1e2fb807b2"/>
  <p:tag name="WM_BEAUTIFY_ZORDER_FLAG_TAG" val="4"/>
</p:tagLst>
</file>

<file path=ppt/tags/tag1234.xml><?xml version="1.0" encoding="utf-8"?>
<p:tagLst xmlns:p="http://schemas.openxmlformats.org/presentationml/2006/main">
  <p:tag name="KSO_WM_UNIT_VALUE" val="973*1692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2645_1*d*1"/>
  <p:tag name="KSO_WM_TEMPLATE_CATEGORY" val="diagram"/>
  <p:tag name="KSO_WM_TEMPLATE_INDEX" val="20212645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82295de0c9904d8397a6e503f12afad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c9c3c814740a44818146a34ca93d4fff"/>
  <p:tag name="KSO_WM_UNIT_PLACING_PICTURE" val="c9c3c814740a44818146a34ca93d4fff"/>
  <p:tag name="KSO_WM_UNIT_SUPPORT_UNIT_TYPE" val="[&quot;d&quot;,&quot;θ&quot;]"/>
  <p:tag name="KSO_WM_TEMPLATE_ASSEMBLE_XID" val="60656f514054ed1e2fb807b2"/>
  <p:tag name="KSO_WM_TEMPLATE_ASSEMBLE_GROUPID" val="60656f514054ed1e2fb807b2"/>
  <p:tag name="WM_BEAUTIFY_ZORDER_FLAG_TAG" val="5"/>
</p:tagLst>
</file>

<file path=ppt/tags/tag1235.xml><?xml version="1.0" encoding="utf-8"?>
<p:tagLst xmlns:p="http://schemas.openxmlformats.org/presentationml/2006/main">
  <p:tag name="KSO_WM_UNIT_BLOCK" val="0"/>
  <p:tag name="KSO_WM_UNIT_SM_LIMIT_TYPE" val="2"/>
  <p:tag name="KSO_WM_UNIT_DEC_AREA_ID" val="048b1570465242f39166aec647b487b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645_1*i*2"/>
  <p:tag name="KSO_WM_TEMPLATE_CATEGORY" val="diagram"/>
  <p:tag name="KSO_WM_TEMPLATE_INDEX" val="20212645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82295de0c9904d8397a6e503f12afad1&quot;,&quot;X&quot;:{&quot;Pos&quot;:1},&quot;Y&quot;:{&quot;Pos&quot;:1}},&quot;whChangeMode&quot;:0}"/>
  <p:tag name="KSO_WM_CHIP_GROUPID" val="5e6effd1605d5daf04fe5f9d"/>
  <p:tag name="KSO_WM_CHIP_XID" val="5e6effd1605d5daf04fe5f9e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435"/>
  <p:tag name="KSO_WM_TEMPLATE_ASSEMBLE_XID" val="60656f514054ed1e2fb807b2"/>
  <p:tag name="KSO_WM_TEMPLATE_ASSEMBLE_GROUPID" val="60656f514054ed1e2fb807b2"/>
  <p:tag name="WM_BEAUTIFY_ZORDER_FLAG_TAG" val="6"/>
</p:tagLst>
</file>

<file path=ppt/tags/tag123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2:04&quot;,&quot;maxSize&quot;:{&quot;size1&quot;:20},&quot;minSize&quot;:{&quot;size1&quot;:11.2},&quot;normalSize&quot;:{&quot;size1&quot;:11.2},&quot;subLayout&quot;:[{&quot;id&quot;:&quot;2024-12-04T19:12:04&quot;,&quot;margin&quot;:{&quot;bottom&quot;:0.025999998673796654,&quot;left&quot;:1.2699999809265137,&quot;right&quot;:1.2699999809265137,&quot;top&quot;:0.4230000376701355},&quot;type&quot;:0},{&quot;id&quot;:&quot;2024-12-04T19:12:0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4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241.xml><?xml version="1.0" encoding="utf-8"?>
<p:tagLst xmlns:p="http://schemas.openxmlformats.org/presentationml/2006/main">
  <p:tag name="KSO_WM_UNIT_VALUE" val="1904*2115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0856_1*d*1"/>
  <p:tag name="KSO_WM_TEMPLATE_CATEGORY" val="diagram"/>
  <p:tag name="KSO_WM_TEMPLATE_INDEX" val="20210856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2f2f1071c88845dab12dcd4402c69aab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995bf607024c4172860c5b241dae7768"/>
  <p:tag name="KSO_WM_UNIT_PLACING_PICTURE" val="995bf607024c4172860c5b241dae7768"/>
  <p:tag name="KSO_WM_TEMPLATE_ASSEMBLE_XID" val="6130c4e08b5cc6c91112a56b"/>
  <p:tag name="KSO_WM_TEMPLATE_ASSEMBLE_GROUPID" val="6130c4e08b5cc6c91112a56b"/>
  <p:tag name="WM_BEAUTIFY_ZORDER_FLAG_TAG" val="4"/>
</p:tagLst>
</file>

<file path=ppt/tags/tag124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0856_1*f*1"/>
  <p:tag name="KSO_WM_TEMPLATE_CATEGORY" val="diagram"/>
  <p:tag name="KSO_WM_TEMPLATE_INDEX" val="2021085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1"/>
  <p:tag name="KSO_WM_UNIT_SHOW_EDIT_AREA_INDICATION" val="1"/>
  <p:tag name="KSO_WM_CHIP_GROUPID" val="5e6b05596848fb12bee65ac8"/>
  <p:tag name="KSO_WM_CHIP_XID" val="5e6b05596848fb12bee65aca"/>
  <p:tag name="KSO_WM_UNIT_DEC_AREA_ID" val="d887781d562a400288dd7084926b567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0132f91d220f4e668e51bf54e00cfb97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6b"/>
  <p:tag name="KSO_WM_TEMPLATE_ASSEMBLE_GROUPID" val="6130c4e08b5cc6c91112a56b"/>
  <p:tag name="WM_BEAUTIFY_ZORDER_FLAG_TAG" val="5"/>
</p:tagLst>
</file>

<file path=ppt/tags/tag124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2:04&quot;,&quot;maxSize&quot;:{&quot;size1&quot;:20},&quot;minSize&quot;:{&quot;size1&quot;:11.2},&quot;normalSize&quot;:{&quot;size1&quot;:11.2},&quot;subLayout&quot;:[{&quot;id&quot;:&quot;2024-12-04T19:12:04&quot;,&quot;margin&quot;:{&quot;bottom&quot;:0.025999998673796654,&quot;left&quot;:1.2699999809265137,&quot;right&quot;:1.2699999809265137,&quot;top&quot;:0.4230000376701355},&quot;type&quot;:0},{&quot;id&quot;:&quot;2024-12-04T19:12:0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24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248.xml><?xml version="1.0" encoding="utf-8"?>
<p:tagLst xmlns:p="http://schemas.openxmlformats.org/presentationml/2006/main">
  <p:tag name="KSO_WM_UNIT_VALUE" val="1311*2030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2216_1*d*1"/>
  <p:tag name="KSO_WM_TEMPLATE_CATEGORY" val="diagram"/>
  <p:tag name="KSO_WM_TEMPLATE_INDEX" val="20212216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c3eea203adf34548b8bed58731eff79a"/>
  <p:tag name="KSO_WM_CHIP_FILLAREA_FILL_RULE" val="{&quot;fill_align&quot;:&quot;lt&quot;,&quot;fill_mode&quot;:&quot;full&quot;,&quot;sacle_strategy&quot;:&quot;smart&quot;}"/>
  <p:tag name="KSO_WM_ASSEMBLE_CHIP_INDEX" val="a56102b4d6004d73a10f85d3d5129197"/>
  <p:tag name="KSO_WM_UNIT_PLACING_PICTURE" val="a56102b4d6004d73a10f85d3d5129197"/>
  <p:tag name="KSO_WM_UNIT_SUPPORT_UNIT_TYPE" val="[&quot;d&quot;,&quot;α&quot;,&quot;β&quot;,&quot;θ&quot;]"/>
  <p:tag name="KSO_WM_TEMPLATE_ASSEMBLE_XID" val="60656f2e4054ed1e2fb80507"/>
  <p:tag name="KSO_WM_TEMPLATE_ASSEMBLE_GROUPID" val="60656f2e4054ed1e2fb80507"/>
  <p:tag name="WM_BEAUTIFY_ZORDER_FLAG_TAG" val="4"/>
</p:tagLst>
</file>

<file path=ppt/tags/tag124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216_1*f*1"/>
  <p:tag name="KSO_WM_TEMPLATE_CATEGORY" val="diagram"/>
  <p:tag name="KSO_WM_TEMPLATE_INDEX" val="2021221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8"/>
  <p:tag name="KSO_WM_UNIT_SHOW_EDIT_AREA_INDICATION" val="1"/>
  <p:tag name="KSO_WM_CHIP_GROUPID" val="5e6b05596848fb12bee65ac8"/>
  <p:tag name="KSO_WM_CHIP_XID" val="5e6b05596848fb12bee65aca"/>
  <p:tag name="KSO_WM_UNIT_DEC_AREA_ID" val="376e916b5b3d4fbc9ce9859661497294"/>
  <p:tag name="KSO_WM_CHIP_FILLAREA_FILL_RULE" val="{&quot;fill_align&quot;:&quot;rt&quot;,&quot;fill_mode&quot;:&quot;full&quot;,&quot;sacle_strategy&quot;:&quot;smart&quot;}"/>
  <p:tag name="KSO_WM_ASSEMBLE_CHIP_INDEX" val="47b56d52fc444a088d45ede9823ea8ff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60656f2e4054ed1e2fb80507"/>
  <p:tag name="KSO_WM_TEMPLATE_ASSEMBLE_GROUPID" val="60656f2e4054ed1e2fb80507"/>
  <p:tag name="WM_BEAUTIFY_ZORDER_FLAG_TAG" val="5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5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2:04&quot;,&quot;maxSize&quot;:{&quot;size1&quot;:20},&quot;minSize&quot;:{&quot;size1&quot;:11.2},&quot;normalSize&quot;:{&quot;size1&quot;:11.2},&quot;subLayout&quot;:[{&quot;id&quot;:&quot;2024-12-04T19:12:04&quot;,&quot;margin&quot;:{&quot;bottom&quot;:0.025999998673796654,&quot;left&quot;:1.2699999809265137,&quot;right&quot;:1.2699999809265137,&quot;top&quot;:0.4230000376701355},&quot;type&quot;:0},{&quot;id&quot;:&quot;2024-12-04T19:12:0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25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2164_1*i*1"/>
  <p:tag name="KSO_WM_TEMPLATE_CATEGORY" val="diagram"/>
  <p:tag name="KSO_WM_TEMPLATE_INDEX" val="20212164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DEC_AREA_ID" val="544e3ac726024a87a4e983faf016091e"/>
  <p:tag name="KSO_WM_CHIP_GROUPID" val="5eedbca6fa6683b8872baa7d"/>
  <p:tag name="KSO_WM_CHIP_XID" val="5eedbca6fa6683b8872baa7e"/>
  <p:tag name="KSO_WM_UNIT_TEXT_FILL_FORE_SCHEMECOLOR_INDEX_BRIGHTNESS" val="0"/>
  <p:tag name="KSO_WM_UNIT_TEXT_FILL_FORE_SCHEMECOLOR_INDEX" val="2"/>
  <p:tag name="KSO_WM_UNIT_TEXT_FILL_TYPE" val="1"/>
  <p:tag name="KSO_WM_UNIT_VALUE" val="675"/>
  <p:tag name="KSO_WM_TEMPLATE_ASSEMBLE_XID" val="60656f2f4054ed1e2fb80513"/>
  <p:tag name="KSO_WM_TEMPLATE_ASSEMBLE_GROUPID" val="60656f2f4054ed1e2fb80513"/>
  <p:tag name="WM_BEAUTIFY_ZORDER_FLAG_TAG" val="3"/>
</p:tagLst>
</file>

<file path=ppt/tags/tag1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164_1*i*2"/>
  <p:tag name="KSO_WM_TEMPLATE_CATEGORY" val="diagram"/>
  <p:tag name="KSO_WM_TEMPLATE_INDEX" val="20212164"/>
  <p:tag name="KSO_WM_UNIT_LAYERLEVEL" val="1"/>
  <p:tag name="KSO_WM_TAG_VERSION" val="1.0"/>
  <p:tag name="KSO_WM_BEAUTIFY_FLAG" val="#wm#"/>
  <p:tag name="KSO_WM_UNIT_SM_LIMIT_TYPE" val="2"/>
  <p:tag name="KSO_WM_UNIT_BLOCK" val="0"/>
  <p:tag name="KSO_WM_UNIT_DEC_AREA_ID" val="a9c2b6eb11da47fb875a3341252664a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eedbca6fa6683b8872baa7d"/>
  <p:tag name="KSO_WM_CHIP_XID" val="5eedbca6fa6683b8872baa7e"/>
  <p:tag name="KSO_WM_UNIT_VALUE" val="20"/>
  <p:tag name="KSO_WM_TEMPLATE_ASSEMBLE_XID" val="60656f2f4054ed1e2fb80513"/>
  <p:tag name="KSO_WM_TEMPLATE_ASSEMBLE_GROUPID" val="60656f2f4054ed1e2fb80513"/>
  <p:tag name="WM_BEAUTIFY_ZORDER_FLAG_TAG" val="4"/>
</p:tagLst>
</file>

<file path=ppt/tags/tag1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2164_1*i*3"/>
  <p:tag name="KSO_WM_TEMPLATE_CATEGORY" val="diagram"/>
  <p:tag name="KSO_WM_TEMPLATE_INDEX" val="20212164"/>
  <p:tag name="KSO_WM_UNIT_LAYERLEVEL" val="1"/>
  <p:tag name="KSO_WM_TAG_VERSION" val="1.0"/>
  <p:tag name="KSO_WM_BEAUTIFY_FLAG" val="#wm#"/>
  <p:tag name="KSO_WM_UNIT_SM_LIMIT_TYPE" val="2"/>
  <p:tag name="KSO_WM_UNIT_BLOCK" val="0"/>
  <p:tag name="KSO_WM_UNIT_DEC_AREA_ID" val="30c65084b8f1453cb909e9c6048ae1c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edbca6fa6683b8872baa7d"/>
  <p:tag name="KSO_WM_CHIP_XID" val="5eedbca6fa6683b8872baa7e"/>
  <p:tag name="KSO_WM_UNIT_TEXT_FILL_FORE_SCHEMECOLOR_INDEX_BRIGHTNESS" val="0"/>
  <p:tag name="KSO_WM_UNIT_TEXT_FILL_FORE_SCHEMECOLOR_INDEX" val="14"/>
  <p:tag name="KSO_WM_UNIT_TEXT_FILL_TYPE" val="1"/>
  <p:tag name="KSO_WM_UNIT_VALUE" val="3"/>
  <p:tag name="KSO_WM_TEMPLATE_ASSEMBLE_XID" val="60656f2f4054ed1e2fb80513"/>
  <p:tag name="KSO_WM_TEMPLATE_ASSEMBLE_GROUPID" val="60656f2f4054ed1e2fb80513"/>
  <p:tag name="WM_BEAUTIFY_ZORDER_FLAG_TAG" val="5"/>
</p:tagLst>
</file>

<file path=ppt/tags/tag1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2164_1*i*4"/>
  <p:tag name="KSO_WM_TEMPLATE_CATEGORY" val="diagram"/>
  <p:tag name="KSO_WM_TEMPLATE_INDEX" val="20212164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6b3243ce5bf44e82ae087d7aca909ef4&quot;,&quot;X&quot;:{&quot;Pos&quot;:1},&quot;Y&quot;:{&quot;Pos&quot;:1}},&quot;whChangeMode&quot;:0}"/>
  <p:tag name="KSO_WM_UNIT_DEC_AREA_ID" val="a824fc437a8e43838f008304c1a77458"/>
  <p:tag name="KSO_WM_CHIP_GROUPID" val="5eedbca6fa6683b8872baa7d"/>
  <p:tag name="KSO_WM_CHIP_XID" val="5eedbca6fa6683b8872baa7e"/>
  <p:tag name="KSO_WM_UNIT_SHADOW_SCHEMECOLOR_INDEX_BRIGHTNESS" val="0.05"/>
  <p:tag name="KSO_WM_UNIT_SHADOW_SCHEMECOLOR_INDEX" val="13"/>
  <p:tag name="KSO_WM_UNIT_TEXT_FILL_FORE_SCHEMECOLOR_INDEX_BRIGHTNESS" val="0"/>
  <p:tag name="KSO_WM_UNIT_TEXT_FILL_FORE_SCHEMECOLOR_INDEX" val="14"/>
  <p:tag name="KSO_WM_UNIT_TEXT_FILL_TYPE" val="1"/>
  <p:tag name="KSO_WM_UNIT_VALUE" val="480"/>
  <p:tag name="KSO_WM_TEMPLATE_ASSEMBLE_XID" val="60656f2f4054ed1e2fb80513"/>
  <p:tag name="KSO_WM_TEMPLATE_ASSEMBLE_GROUPID" val="60656f2f4054ed1e2fb80513"/>
  <p:tag name="WM_BEAUTIFY_ZORDER_FLAG_TAG" val="6"/>
</p:tagLst>
</file>

<file path=ppt/tags/tag125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164_1*f*1"/>
  <p:tag name="KSO_WM_TEMPLATE_CATEGORY" val="diagram"/>
  <p:tag name="KSO_WM_TEMPLATE_INDEX" val="2021216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2"/>
  <p:tag name="KSO_WM_UNIT_SHOW_EDIT_AREA_INDICATION" val="1"/>
  <p:tag name="KSO_WM_CHIP_GROUPID" val="5e6b05596848fb12bee65ac8"/>
  <p:tag name="KSO_WM_CHIP_XID" val="5e6b05596848fb12bee65aca"/>
  <p:tag name="KSO_WM_UNIT_DEC_AREA_ID" val="7131ab849c6747aaa59acee7b37d416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d3f9e3f5eb9464a92685545fce7870d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f2f4054ed1e2fb80513"/>
  <p:tag name="KSO_WM_TEMPLATE_ASSEMBLE_GROUPID" val="60656f2f4054ed1e2fb80513"/>
  <p:tag name="WM_BEAUTIFY_ZORDER_FLAG_TAG" val="7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60.xml><?xml version="1.0" encoding="utf-8"?>
<p:tagLst xmlns:p="http://schemas.openxmlformats.org/presentationml/2006/main">
  <p:tag name="KSO_WM_UNIT_VALUE" val="1227*1227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2164_1*d*1"/>
  <p:tag name="KSO_WM_TEMPLATE_CATEGORY" val="diagram"/>
  <p:tag name="KSO_WM_TEMPLATE_INDEX" val="20212164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6b3243ce5bf44e82ae087d7aca909ef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f018424ed5b4f90a1ea072c6397a6a1"/>
  <p:tag name="KSO_WM_UNIT_PLACING_PICTURE" val="5f018424ed5b4f90a1ea072c6397a6a1"/>
  <p:tag name="KSO_WM_UNIT_SUPPORT_BIG_FONT" val="1"/>
  <p:tag name="KSO_WM_UNIT_SUPPORT_UNIT_TYPE" val="[&quot;d&quot;,&quot;α&quot;,&quot;β&quot;,&quot;θ&quot;]"/>
  <p:tag name="KSO_WM_TEMPLATE_ASSEMBLE_XID" val="60656f2f4054ed1e2fb80513"/>
  <p:tag name="KSO_WM_TEMPLATE_ASSEMBLE_GROUPID" val="60656f2f4054ed1e2fb80513"/>
  <p:tag name="WM_BEAUTIFY_ZORDER_FLAG_TAG" val="8"/>
</p:tagLst>
</file>

<file path=ppt/tags/tag126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2:04&quot;,&quot;maxSize&quot;:{&quot;size1&quot;:20},&quot;minSize&quot;:{&quot;size1&quot;:11.2},&quot;normalSize&quot;:{&quot;size1&quot;:11.2},&quot;subLayout&quot;:[{&quot;id&quot;:&quot;2024-12-04T19:12:04&quot;,&quot;margin&quot;:{&quot;bottom&quot;:0.025999998673796654,&quot;left&quot;:1.2699999809265137,&quot;right&quot;:1.2699999809265137,&quot;top&quot;:0.4230000376701355},&quot;type&quot;:0},{&quot;id&quot;:&quot;2024-12-04T19:12:0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614_17*a*1"/>
  <p:tag name="KSO_WM_TEMPLATE_CATEGORY" val="custom"/>
  <p:tag name="KSO_WM_TEMPLATE_INDEX" val="20203614"/>
  <p:tag name="KSO_WM_UNIT_LAYERLEVEL" val="1"/>
  <p:tag name="KSO_WM_TAG_VERSION" val="1.0"/>
  <p:tag name="KSO_WM_BEAUTIFY_FLAG" val="#wm#"/>
  <p:tag name="KSO_WM_UNIT_ISCONTENTSTITLE" val="0"/>
  <p:tag name="KSO_WM_UNIT_NOCLEAR" val="1"/>
  <p:tag name="KSO_WM_UNIT_TYPE" val="a"/>
  <p:tag name="KSO_WM_UNIT_INDEX" val="1"/>
  <p:tag name="KSO_WM_UNIT_PRESET_TEXT" val="再会 "/>
  <p:tag name="KSO_WM_UNIT_ISNUMDGMTITLE" val="0"/>
  <p:tag name="KSO_WM_UNIT_TEXT_FILL_FORE_SCHEMECOLOR_INDEX_BRIGHTNESS" val="0.25"/>
  <p:tag name="KSO_WM_UNIT_TEXT_FILL_FORE_SCHEMECOLOR_INDEX" val="13"/>
  <p:tag name="KSO_WM_UNIT_TEXT_FILL_TYPE" val="1"/>
</p:tagLst>
</file>

<file path=ppt/tags/tag1263.xml><?xml version="1.0" encoding="utf-8"?>
<p:tagLst xmlns:p="http://schemas.openxmlformats.org/presentationml/2006/main">
  <p:tag name="KSO_WM_SLIDE_ID" val="custom20203614_17"/>
  <p:tag name="KSO_WM_TEMPLATE_SUBCATEGORY" val="17"/>
  <p:tag name="KSO_WM_TEMPLATE_MASTER_TYPE" val="1"/>
  <p:tag name="KSO_WM_TEMPLATE_COLOR_TYPE" val="1"/>
  <p:tag name="KSO_WM_SLIDE_ITEM_CNT" val="0"/>
  <p:tag name="KSO_WM_SLIDE_INDEX" val="17"/>
  <p:tag name="KSO_WM_TAG_VERSION" val="1.0"/>
  <p:tag name="KSO_WM_BEAUTIFY_FLAG" val="#wm#"/>
  <p:tag name="KSO_WM_TEMPLATE_CATEGORY" val="custom"/>
  <p:tag name="KSO_WM_TEMPLATE_INDEX" val="20203614"/>
  <p:tag name="KSO_WM_SLIDE_TYPE" val="endPage"/>
  <p:tag name="KSO_WM_SLIDE_SUBTYPE" val="pureTxt"/>
  <p:tag name="KSO_WM_SLIDE_LAYOUT" val="a_b"/>
  <p:tag name="KSO_WM_SLIDE_LAYOUT_CNT" val="1_1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navigation"/>
  <p:tag name="KSO_WM_SLIDE_BK_DARK_LIGHT" val="2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elt"/>
  <p:tag name="KSO_WM_SLIDE_BK_DARK_LIGHT" val="2"/>
</p:tagLst>
</file>

<file path=ppt/tags/tag13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614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614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TEMPLATE_SUBCATEGORY" val="17"/>
  <p:tag name="KSO_WM_TEMPLATE_MASTER_TYPE" val="1"/>
  <p:tag name="KSO_WM_TEMPLATE_COLOR_TYPE" val="1"/>
  <p:tag name="KSO_WM_TAG_VERSION" val="1.0"/>
  <p:tag name="KSO_WM_BEAUTIFY_FLAG" val="#wm#"/>
  <p:tag name="KSO_WM_TEMPLATE_CATEGORY" val="custom"/>
  <p:tag name="KSO_WM_TEMPLATE_INDEX" val="20203614"/>
  <p:tag name="KSO_WM_TEMPLATE_MASTER_THUMB_INDEX" val="12"/>
  <p:tag name="KSO_WM_TEMPLATE_THUMBS_INDEX" val="1、5、9、10、11、12、13、14、15、17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614_1*a*1"/>
  <p:tag name="KSO_WM_TEMPLATE_CATEGORY" val="custom"/>
  <p:tag name="KSO_WM_TEMPLATE_INDEX" val="20203614"/>
  <p:tag name="KSO_WM_UNIT_LAYERLEVEL" val="1"/>
  <p:tag name="KSO_WM_TAG_VERSION" val="1.0"/>
  <p:tag name="KSO_WM_BEAUTIFY_FLAG" val="#wm#"/>
  <p:tag name="KSO_WM_UNIT_ISCONTENTSTITLE" val="0"/>
  <p:tag name="KSO_WM_UNIT_PRESET_TEXT" val="中国古韵文化通用模板"/>
  <p:tag name="KSO_WM_UNIT_NOCLEAR" val="0"/>
  <p:tag name="KSO_WM_UNIT_VALUE" val="12"/>
  <p:tag name="KSO_WM_UNIT_TYPE" val="a"/>
  <p:tag name="KSO_WM_UNIT_INDEX" val="1"/>
  <p:tag name="KSO_WM_UNIT_ISNUMDGMTITLE" val="0"/>
  <p:tag name="KSO_WM_UNIT_TEXT_FILL_FORE_SCHEMECOLOR_INDEX_BRIGHTNESS" val="0.15"/>
  <p:tag name="KSO_WM_UNIT_TEXT_FILL_FORE_SCHEMECOLOR_INDEX" val="13"/>
  <p:tag name="KSO_WM_UNIT_TEXT_FILL_TYPE" val="1"/>
</p:tagLst>
</file>

<file path=ppt/tags/tag152.xml><?xml version="1.0" encoding="utf-8"?>
<p:tagLst xmlns:p="http://schemas.openxmlformats.org/presentationml/2006/main">
  <p:tag name="KSO_WM_UNIT_ISCONTENTSTITLE" val="0"/>
  <p:tag name="KSO_WM_UNIT_PRESET_TEXT" val="汇报人姓名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2"/>
  <p:tag name="KSO_WM_UNIT_ID" val="custom20203614_1*b*2"/>
  <p:tag name="KSO_WM_TEMPLATE_CATEGORY" val="custom"/>
  <p:tag name="KSO_WM_TEMPLATE_INDEX" val="20203614"/>
  <p:tag name="KSO_WM_UNIT_LAYERLEVEL" val="1"/>
  <p:tag name="KSO_WM_TAG_VERSION" val="1.0"/>
  <p:tag name="KSO_WM_BEAUTIFY_FLAG" val="#wm#"/>
  <p:tag name="KSO_WM_UNIT_ISNUMDGMTITLE" val="0"/>
  <p:tag name="KSO_WM_UNIT_TEXT_FILL_FORE_SCHEMECOLOR_INDEX_BRIGHTNESS" val="0"/>
  <p:tag name="KSO_WM_UNIT_TEXT_FILL_FORE_SCHEMECOLOR_INDEX" val="5"/>
  <p:tag name="KSO_WM_UNIT_TEXT_FILL_TYPE" val="1"/>
</p:tagLst>
</file>

<file path=ppt/tags/tag153.xml><?xml version="1.0" encoding="utf-8"?>
<p:tagLst xmlns:p="http://schemas.openxmlformats.org/presentationml/2006/main">
  <p:tag name="KSO_WM_UNIT_ISCONTENTSTITLE" val="0"/>
  <p:tag name="KSO_WM_UNIT_PRESET_TEXT" val="汇报日期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3"/>
  <p:tag name="KSO_WM_UNIT_ID" val="custom20203614_1*b*3"/>
  <p:tag name="KSO_WM_TEMPLATE_CATEGORY" val="custom"/>
  <p:tag name="KSO_WM_TEMPLATE_INDEX" val="20203614"/>
  <p:tag name="KSO_WM_UNIT_LAYERLEVEL" val="1"/>
  <p:tag name="KSO_WM_TAG_VERSION" val="1.0"/>
  <p:tag name="KSO_WM_BEAUTIFY_FLAG" val="#wm#"/>
  <p:tag name="KSO_WM_UNIT_ISNUMDGMTITLE" val="0"/>
  <p:tag name="KSO_WM_UNIT_TEXT_FILL_FORE_SCHEMECOLOR_INDEX_BRIGHTNESS" val="0"/>
  <p:tag name="KSO_WM_UNIT_TEXT_FILL_FORE_SCHEMECOLOR_INDEX" val="5"/>
  <p:tag name="KSO_WM_UNIT_TEXT_FILL_TYPE" val="1"/>
</p:tagLst>
</file>

<file path=ppt/tags/tag154.xml><?xml version="1.0" encoding="utf-8"?>
<p:tagLst xmlns:p="http://schemas.openxmlformats.org/presentationml/2006/main">
  <p:tag name="KSO_WM_SLIDE_ID" val="custom20203614_1"/>
  <p:tag name="KSO_WM_TEMPLATE_SUBCATEGORY" val="17"/>
  <p:tag name="KSO_WM_TEMPLATE_MASTER_TYPE" val="1"/>
  <p:tag name="KSO_WM_TEMPLATE_COLOR_TYPE" val="1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3614"/>
  <p:tag name="KSO_WM_SLIDE_TYPE" val="title"/>
  <p:tag name="KSO_WM_SLIDE_SUBTYPE" val="pureTxt"/>
  <p:tag name="KSO_WM_SLIDE_LAYOUT" val="a_b"/>
  <p:tag name="KSO_WM_SLIDE_LAYOUT_CNT" val="1_3"/>
  <p:tag name="KSO_WM_TEMPLATE_MASTER_THUMB_INDEX" val="12"/>
  <p:tag name="KSO_WM_TEMPLATE_THUMBS_INDEX" val="1、5、9、10、11、12、13、14、15、17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5_2*i*1"/>
  <p:tag name="KSO_WM_TEMPLATE_CATEGORY" val="custom"/>
  <p:tag name="KSO_WM_TEMPLATE_INDEX" val="2020691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5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5_2*l_h_f*1_1_1"/>
  <p:tag name="KSO_WM_TEMPLATE_CATEGORY" val="custom"/>
  <p:tag name="KSO_WM_TEMPLATE_INDEX" val="20206915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141.69267716535433,&quot;left&quot;:61.14992125984249,&quot;top&quot;:192.70732283464568,&quot;width&quot;:619.9681102362207}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206915_2*l_h_i*1_1_1"/>
  <p:tag name="KSO_WM_TEMPLATE_CATEGORY" val="custom"/>
  <p:tag name="KSO_WM_TEMPLATE_INDEX" val="20206915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5"/>
  <p:tag name="KSO_WM_UNIT_TEXT_FILL_TYPE" val="1"/>
  <p:tag name="KSO_WM_DIAGRAM_VIRTUALLY_FRAME" val="{&quot;height&quot;:141.69267716535433,&quot;left&quot;:61.14992125984249,&quot;top&quot;:192.70732283464568,&quot;width&quot;:619.9681102362207}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custom20206915_2*l_h_i*1_1_2"/>
  <p:tag name="KSO_WM_TEMPLATE_CATEGORY" val="custom"/>
  <p:tag name="KSO_WM_TEMPLATE_INDEX" val="20206915"/>
  <p:tag name="KSO_WM_UNIT_LAYERLEVEL" val="1_1_1"/>
  <p:tag name="KSO_WM_TAG_VERSION" val="1.0"/>
  <p:tag name="KSO_WM_BEAUTIFY_FLAG" val="#wm#"/>
  <p:tag name="KSO_WM_UNIT_LINE_FORE_SCHEMECOLOR_INDEX_BRIGHTNESS" val="-0.15"/>
  <p:tag name="KSO_WM_UNIT_LINE_FORE_SCHEMECOLOR_INDEX" val="14"/>
  <p:tag name="KSO_WM_UNIT_LINE_FILL_TYPE" val="2"/>
  <p:tag name="KSO_WM_DIAGRAM_VIRTUALLY_FRAME" val="{&quot;height&quot;:141.69267716535433,&quot;left&quot;:61.14992125984249,&quot;top&quot;:192.70732283464568,&quot;width&quot;:619.9681102362207}"/>
</p:tagLst>
</file>

<file path=ppt/tags/tag16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custom20206915_2*l_h_f*1_2_1"/>
  <p:tag name="KSO_WM_TEMPLATE_CATEGORY" val="custom"/>
  <p:tag name="KSO_WM_TEMPLATE_INDEX" val="20206915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141.69267716535433,&quot;left&quot;:61.14992125984249,&quot;top&quot;:192.70732283464568,&quot;width&quot;:619.9681102362207}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custom20206915_2*l_h_i*1_2_1"/>
  <p:tag name="KSO_WM_TEMPLATE_CATEGORY" val="custom"/>
  <p:tag name="KSO_WM_TEMPLATE_INDEX" val="20206915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5"/>
  <p:tag name="KSO_WM_UNIT_TEXT_FILL_TYPE" val="1"/>
  <p:tag name="KSO_WM_DIAGRAM_VIRTUALLY_FRAME" val="{&quot;height&quot;:141.69267716535433,&quot;left&quot;:61.14992125984249,&quot;top&quot;:192.70732283464568,&quot;width&quot;:619.9681102362207}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custom20206915_2*l_h_i*1_2_2"/>
  <p:tag name="KSO_WM_TEMPLATE_CATEGORY" val="custom"/>
  <p:tag name="KSO_WM_TEMPLATE_INDEX" val="20206915"/>
  <p:tag name="KSO_WM_UNIT_LAYERLEVEL" val="1_1_1"/>
  <p:tag name="KSO_WM_TAG_VERSION" val="1.0"/>
  <p:tag name="KSO_WM_BEAUTIFY_FLAG" val="#wm#"/>
  <p:tag name="KSO_WM_UNIT_LINE_FORE_SCHEMECOLOR_INDEX_BRIGHTNESS" val="-0.15"/>
  <p:tag name="KSO_WM_UNIT_LINE_FORE_SCHEMECOLOR_INDEX" val="14"/>
  <p:tag name="KSO_WM_UNIT_LINE_FILL_TYPE" val="2"/>
  <p:tag name="KSO_WM_DIAGRAM_VIRTUALLY_FRAME" val="{&quot;height&quot;:141.69267716535433,&quot;left&quot;:61.14992125984249,&quot;top&quot;:192.70732283464568,&quot;width&quot;:619.9681102362207}"/>
</p:tagLst>
</file>

<file path=ppt/tags/tag164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06915_2*a*1"/>
  <p:tag name="KSO_WM_TEMPLATE_CATEGORY" val="custom"/>
  <p:tag name="KSO_WM_TEMPLATE_INDEX" val="2020691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165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custom20206915_2*l_h_f*1_2_1"/>
  <p:tag name="KSO_WM_TEMPLATE_CATEGORY" val="custom"/>
  <p:tag name="KSO_WM_TEMPLATE_INDEX" val="20206915"/>
  <p:tag name="KSO_WM_UNIT_LAYERLEVEL" val="1_1_1"/>
  <p:tag name="KSO_WM_TAG_VERSION" val="1.0"/>
  <p:tag name="KSO_WM_UNIT_PRESET_TEXT" val="请言简意赅的阐述您的观点。"/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141.69267716535433,&quot;left&quot;:100.8999212598425,&quot;top&quot;:192.70732283464568,&quot;width&quot;:580.2181102362207}"/>
</p:tagLst>
</file>

<file path=ppt/tags/tag166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custom20206915_2*l_h_f*1_2_1"/>
  <p:tag name="KSO_WM_TEMPLATE_CATEGORY" val="custom"/>
  <p:tag name="KSO_WM_TEMPLATE_INDEX" val="20206915"/>
  <p:tag name="KSO_WM_UNIT_LAYERLEVEL" val="1_1_1"/>
  <p:tag name="KSO_WM_TAG_VERSION" val="1.0"/>
  <p:tag name="KSO_WM_UNIT_PRESET_TEXT" val="请言简意赅的阐述您的观点。"/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141.69267716535433,&quot;left&quot;:100.8999212598425,&quot;top&quot;:192.70732283464568,&quot;width&quot;:580.2181102362207}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custom20206915_2*l_h_i*1_2_1"/>
  <p:tag name="KSO_WM_TEMPLATE_CATEGORY" val="custom"/>
  <p:tag name="KSO_WM_TEMPLATE_INDEX" val="20206915"/>
  <p:tag name="KSO_WM_UNIT_LAYERLEVEL" val="1_1_1"/>
  <p:tag name="KSO_WM_TAG_VERSION" val="1.0"/>
  <p:tag name="KSO_WM_UNIT_TEXT_FILL_FORE_SCHEMECOLOR_INDEX_BRIGHTNESS" val="0"/>
  <p:tag name="KSO_WM_UNIT_TEXT_FILL_FORE_SCHEMECOLOR_INDEX" val="5"/>
  <p:tag name="KSO_WM_UNIT_TEXT_FILL_TYPE" val="1"/>
  <p:tag name="KSO_WM_DIAGRAM_VIRTUALLY_FRAME" val="{&quot;height&quot;:141.69267716535433,&quot;left&quot;:61.14992125984249,&quot;top&quot;:192.70732283464568,&quot;width&quot;:619.9681102362207}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custom20206915_2*l_h_i*1_2_1"/>
  <p:tag name="KSO_WM_TEMPLATE_CATEGORY" val="custom"/>
  <p:tag name="KSO_WM_TEMPLATE_INDEX" val="20206915"/>
  <p:tag name="KSO_WM_UNIT_LAYERLEVEL" val="1_1_1"/>
  <p:tag name="KSO_WM_TAG_VERSION" val="1.0"/>
  <p:tag name="KSO_WM_UNIT_TEXT_FILL_FORE_SCHEMECOLOR_INDEX_BRIGHTNESS" val="0"/>
  <p:tag name="KSO_WM_UNIT_TEXT_FILL_FORE_SCHEMECOLOR_INDEX" val="5"/>
  <p:tag name="KSO_WM_UNIT_TEXT_FILL_TYPE" val="1"/>
  <p:tag name="KSO_WM_DIAGRAM_VIRTUALLY_FRAME" val="{&quot;height&quot;:141.69267716535433,&quot;left&quot;:61.14992125984249,&quot;top&quot;:192.70732283464568,&quot;width&quot;:619.9681102362207}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custom20206915_2*l_h_i*1_2_1"/>
  <p:tag name="KSO_WM_TEMPLATE_CATEGORY" val="custom"/>
  <p:tag name="KSO_WM_TEMPLATE_INDEX" val="20206915"/>
  <p:tag name="KSO_WM_UNIT_LAYERLEVEL" val="1_1_1"/>
  <p:tag name="KSO_WM_TAG_VERSION" val="1.0"/>
  <p:tag name="KSO_WM_UNIT_TEXT_FILL_FORE_SCHEMECOLOR_INDEX_BRIGHTNESS" val="0"/>
  <p:tag name="KSO_WM_UNIT_TEXT_FILL_FORE_SCHEMECOLOR_INDEX" val="5"/>
  <p:tag name="KSO_WM_UNIT_TEXT_FILL_TYPE" val="1"/>
  <p:tag name="KSO_WM_DIAGRAM_VIRTUALLY_FRAME" val="{&quot;height&quot;:141.69267716535433,&quot;left&quot;:61.14992125984249,&quot;top&quot;:192.70732283464568,&quot;width&quot;:619.9681102362207}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custom20206915_2*l_h_i*1_2_1"/>
  <p:tag name="KSO_WM_TEMPLATE_CATEGORY" val="custom"/>
  <p:tag name="KSO_WM_TEMPLATE_INDEX" val="20206915"/>
  <p:tag name="KSO_WM_UNIT_LAYERLEVEL" val="1_1_1"/>
  <p:tag name="KSO_WM_TAG_VERSION" val="1.0"/>
  <p:tag name="KSO_WM_UNIT_TEXT_FILL_FORE_SCHEMECOLOR_INDEX_BRIGHTNESS" val="0"/>
  <p:tag name="KSO_WM_UNIT_TEXT_FILL_FORE_SCHEMECOLOR_INDEX" val="5"/>
  <p:tag name="KSO_WM_UNIT_TEXT_FILL_TYPE" val="1"/>
  <p:tag name="KSO_WM_DIAGRAM_VIRTUALLY_FRAME" val="{&quot;height&quot;:141.69267716535433,&quot;left&quot;:61.14992125984249,&quot;top&quot;:192.70732283464568,&quot;width&quot;:619.9681102362207}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custom20206915_2*l_h_i*1_2_1"/>
  <p:tag name="KSO_WM_TEMPLATE_CATEGORY" val="custom"/>
  <p:tag name="KSO_WM_TEMPLATE_INDEX" val="20206915"/>
  <p:tag name="KSO_WM_UNIT_LAYERLEVEL" val="1_1_1"/>
  <p:tag name="KSO_WM_TAG_VERSION" val="1.0"/>
  <p:tag name="KSO_WM_UNIT_TEXT_FILL_FORE_SCHEMECOLOR_INDEX_BRIGHTNESS" val="0"/>
  <p:tag name="KSO_WM_UNIT_TEXT_FILL_FORE_SCHEMECOLOR_INDEX" val="5"/>
  <p:tag name="KSO_WM_UNIT_TEXT_FILL_TYPE" val="1"/>
  <p:tag name="KSO_WM_DIAGRAM_VIRTUALLY_FRAME" val="{&quot;height&quot;:141.69267716535433,&quot;left&quot;:61.14992125984249,&quot;top&quot;:192.70732283464568,&quot;width&quot;:619.9681102362207}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custom20206915_2*l_h_i*1_2_1"/>
  <p:tag name="KSO_WM_TEMPLATE_CATEGORY" val="custom"/>
  <p:tag name="KSO_WM_TEMPLATE_INDEX" val="20206915"/>
  <p:tag name="KSO_WM_UNIT_LAYERLEVEL" val="1_1_1"/>
  <p:tag name="KSO_WM_TAG_VERSION" val="1.0"/>
  <p:tag name="KSO_WM_UNIT_TEXT_FILL_FORE_SCHEMECOLOR_INDEX_BRIGHTNESS" val="0"/>
  <p:tag name="KSO_WM_UNIT_TEXT_FILL_FORE_SCHEMECOLOR_INDEX" val="5"/>
  <p:tag name="KSO_WM_UNIT_TEXT_FILL_TYPE" val="1"/>
  <p:tag name="KSO_WM_DIAGRAM_VIRTUALLY_FRAME" val="{&quot;height&quot;:141.69267716535433,&quot;left&quot;:61.14992125984249,&quot;top&quot;:192.70732283464568,&quot;width&quot;:619.9681102362207}"/>
</p:tagLst>
</file>

<file path=ppt/tags/tag173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custom20206915_2*l_h_f*1_2_1"/>
  <p:tag name="KSO_WM_TEMPLATE_CATEGORY" val="custom"/>
  <p:tag name="KSO_WM_TEMPLATE_INDEX" val="20206915"/>
  <p:tag name="KSO_WM_UNIT_LAYERLEVEL" val="1_1_1"/>
  <p:tag name="KSO_WM_TAG_VERSION" val="1.0"/>
  <p:tag name="KSO_WM_UNIT_PRESET_TEXT" val="请言简意赅的阐述您的观点。"/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141.69267716535433,&quot;left&quot;:100.8999212598425,&quot;top&quot;:192.70732283464568,&quot;width&quot;:580.2181102362207}"/>
</p:tagLst>
</file>

<file path=ppt/tags/tag174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custom20206915_2*l_h_f*1_2_1"/>
  <p:tag name="KSO_WM_TEMPLATE_CATEGORY" val="custom"/>
  <p:tag name="KSO_WM_TEMPLATE_INDEX" val="20206915"/>
  <p:tag name="KSO_WM_UNIT_LAYERLEVEL" val="1_1_1"/>
  <p:tag name="KSO_WM_TAG_VERSION" val="1.0"/>
  <p:tag name="KSO_WM_UNIT_PRESET_TEXT" val="请言简意赅的阐述您的观点。"/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141.69267716535433,&quot;left&quot;:100.8999212598425,&quot;top&quot;:192.70732283464568,&quot;width&quot;:580.2181102362207}"/>
</p:tagLst>
</file>

<file path=ppt/tags/tag175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custom20206915_2*l_h_f*1_2_1"/>
  <p:tag name="KSO_WM_TEMPLATE_CATEGORY" val="custom"/>
  <p:tag name="KSO_WM_TEMPLATE_INDEX" val="20206915"/>
  <p:tag name="KSO_WM_UNIT_LAYERLEVEL" val="1_1_1"/>
  <p:tag name="KSO_WM_TAG_VERSION" val="1.0"/>
  <p:tag name="KSO_WM_UNIT_PRESET_TEXT" val="请言简意赅的阐述您的观点。"/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141.69267716535433,&quot;left&quot;:100.8999212598425,&quot;top&quot;:192.70732283464568,&quot;width&quot;:580.2181102362207}"/>
</p:tagLst>
</file>

<file path=ppt/tags/tag176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custom20206915_2*l_h_f*1_2_1"/>
  <p:tag name="KSO_WM_TEMPLATE_CATEGORY" val="custom"/>
  <p:tag name="KSO_WM_TEMPLATE_INDEX" val="20206915"/>
  <p:tag name="KSO_WM_UNIT_LAYERLEVEL" val="1_1_1"/>
  <p:tag name="KSO_WM_TAG_VERSION" val="1.0"/>
  <p:tag name="KSO_WM_UNIT_PRESET_TEXT" val="请言简意赅的阐述您的观点。"/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141.69267716535433,&quot;left&quot;:100.8999212598425,&quot;top&quot;:192.70732283464568,&quot;width&quot;:580.2181102362207}"/>
</p:tagLst>
</file>

<file path=ppt/tags/tag177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5"/>
  <p:tag name="KSO_WM_SLIDE_ID" val="custom20206915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  <p:tag name="KSO_WM_SLIDE_BK_DARK_LIGHT" val="2"/>
  <p:tag name="KSO_WM_SLIDE_BACKGROUND_TYPE" val="general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8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82.xml><?xml version="1.0" encoding="utf-8"?>
<p:tagLst xmlns:p="http://schemas.openxmlformats.org/presentationml/2006/main">
  <p:tag name="KSO_WM_UNIT_BLOCK" val="0"/>
  <p:tag name="KSO_WM_UNIT_DEC_AREA_ID" val="73156903ee894f5ca46a4cf72274fb1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1008_1*i*1"/>
  <p:tag name="KSO_WM_TEMPLATE_CATEGORY" val="diagram"/>
  <p:tag name="KSO_WM_TEMPLATE_INDEX" val="20211008"/>
  <p:tag name="KSO_WM_UNIT_LAYERLEVEL" val="1"/>
  <p:tag name="KSO_WM_TAG_VERSION" val="1.0"/>
  <p:tag name="KSO_WM_BEAUTIFY_FLAG" val="#wm#"/>
  <p:tag name="KSO_WM_UNIT_SM_LIMIT_TYPE" val="3"/>
  <p:tag name="KSO_WM_UNIT_DECORATE_INFO" val="{&quot;DecorateInfoH&quot;:{&quot;IsAbs&quot;:true},&quot;DecorateInfoW&quot;:{&quot;IsAbs&quot;:false},&quot;DecorateInfoX&quot;:{&quot;IsAbs&quot;:true,&quot;Pos&quot;:0},&quot;DecorateInfoY&quot;:{&quot;IsAbs&quot;:true,&quot;Pos&quot;:1},&quot;ReferentInfo&quot;:{&quot;Id&quot;:&quot;3fe90d637a704494ab24df4a7c7a8da5&quot;,&quot;X&quot;:{&quot;Pos&quot;:0},&quot;Y&quot;:{&quot;Pos&quot;:1}},&quot;whChangeMode&quot;:0}"/>
  <p:tag name="KSO_WM_CHIP_GROUPID" val="5efda0ca81ee359a788b1e11"/>
  <p:tag name="KSO_WM_CHIP_XID" val="5efda0ca81ee359a788b1e12"/>
  <p:tag name="KSO_WM_UNIT_FILL_FORE_SCHEMECOLOR_INDEX_BRIGHTNESS" val="0"/>
  <p:tag name="KSO_WM_UNIT_FILL_FORE_SCHEMECOLOR_INDEX" val="16"/>
  <p:tag name="KSO_WM_UNIT_FILL_TYPE" val="1"/>
  <p:tag name="KSO_WM_UNIT_SHADOW_SCHEMECOLOR_INDEX_BRIGHTNESS" val="0"/>
  <p:tag name="KSO_WM_UNIT_SHADOW_SCHEMECOLOR_INDEX" val="13"/>
  <p:tag name="KSO_WM_UNIT_TEXT_FILL_FORE_SCHEMECOLOR_INDEX_BRIGHTNESS" val="0"/>
  <p:tag name="KSO_WM_UNIT_TEXT_FILL_FORE_SCHEMECOLOR_INDEX" val="2"/>
  <p:tag name="KSO_WM_UNIT_TEXT_FILL_TYPE" val="1"/>
  <p:tag name="KSO_WM_UNIT_VALUE" val="320"/>
  <p:tag name="KSO_WM_TEMPLATE_ASSEMBLE_XID" val="60656ea04054ed1e2fb7fcbc"/>
  <p:tag name="KSO_WM_TEMPLATE_ASSEMBLE_GROUPID" val="60656ea04054ed1e2fb7fcbc"/>
  <p:tag name="WM_BEAUTIFY_ZORDER_FLAG_TAG" val="3"/>
</p:tagLst>
</file>

<file path=ppt/tags/tag183.xml><?xml version="1.0" encoding="utf-8"?>
<p:tagLst xmlns:p="http://schemas.openxmlformats.org/presentationml/2006/main">
  <p:tag name="KSO_WM_UNIT_VALUE" val="931*1523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1008_1*d*1"/>
  <p:tag name="KSO_WM_TEMPLATE_CATEGORY" val="diagram"/>
  <p:tag name="KSO_WM_TEMPLATE_INDEX" val="2021100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bbdd324361f642f5ac29827d9a8244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af17e483a774b2c871eee8c5f51145e"/>
  <p:tag name="KSO_WM_UNIT_PLACING_PICTURE" val="faf17e483a774b2c871eee8c5f51145e"/>
  <p:tag name="KSO_WM_TEMPLATE_ASSEMBLE_XID" val="60656ea04054ed1e2fb7fcbc"/>
  <p:tag name="KSO_WM_TEMPLATE_ASSEMBLE_GROUPID" val="60656ea04054ed1e2fb7fcbc"/>
  <p:tag name="WM_BEAUTIFY_ZORDER_FLAG_TAG" val="4"/>
</p:tagLst>
</file>

<file path=ppt/tags/tag18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008_1*f*1"/>
  <p:tag name="KSO_WM_TEMPLATE_CATEGORY" val="diagram"/>
  <p:tag name="KSO_WM_TEMPLATE_INDEX" val="2021100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28"/>
  <p:tag name="KSO_WM_UNIT_SHOW_EDIT_AREA_INDICATION" val="1"/>
  <p:tag name="KSO_WM_CHIP_GROUPID" val="5e6b05596848fb12bee65ac8"/>
  <p:tag name="KSO_WM_CHIP_XID" val="5e6b05596848fb12bee65aca"/>
  <p:tag name="KSO_WM_UNIT_DEC_AREA_ID" val="3fe90d637a704494ab24df4a7c7a8da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c9f53a6766c460e8a3870e58db9b32d"/>
  <p:tag name="KSO_WM_UNIT_TEXT_FILL_FORE_SCHEMECOLOR_INDEX_BRIGHTNESS" val="0.25"/>
  <p:tag name="KSO_WM_UNIT_TEXT_FILL_FORE_SCHEMECOLOR_INDEX" val="13"/>
  <p:tag name="KSO_WM_UNIT_TEXT_FILL_TYPE" val="1"/>
  <p:tag name="KSO_WM_TEMPLATE_ASSEMBLE_XID" val="60656ea04054ed1e2fb7fcbc"/>
  <p:tag name="KSO_WM_TEMPLATE_ASSEMBLE_GROUPID" val="60656ea04054ed1e2fb7fcbc"/>
  <p:tag name="WM_BEAUTIFY_ZORDER_FLAG_TAG" val="5"/>
</p:tagLst>
</file>

<file path=ppt/tags/tag18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0:23&quot;,&quot;maxSize&quot;:{&quot;size1&quot;:20},&quot;minSize&quot;:{&quot;size1&quot;:11.2},&quot;normalSize&quot;:{&quot;size1&quot;:11.2},&quot;subLayout&quot;:[{&quot;id&quot;:&quot;2024-12-04T19:10:23&quot;,&quot;margin&quot;:{&quot;bottom&quot;:0.025999998673796654,&quot;left&quot;:1.2699999809265137,&quot;right&quot;:1.2699999809265137,&quot;top&quot;:0.4230000376701355},&quot;type&quot;:0},{&quot;id&quot;:&quot;2024-12-04T19:10:2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8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19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0:23&quot;,&quot;maxSize&quot;:{&quot;size1&quot;:20},&quot;minSize&quot;:{&quot;size1&quot;:11.2},&quot;normalSize&quot;:{&quot;size1&quot;:11.2},&quot;subLayout&quot;:[{&quot;id&quot;:&quot;2024-12-04T19:10:23&quot;,&quot;margin&quot;:{&quot;bottom&quot;:0.025999998673796654,&quot;left&quot;:1.2699999809265137,&quot;right&quot;:1.2699999809265137,&quot;top&quot;:0.4230000376701355},&quot;type&quot;:0},{&quot;id&quot;:&quot;2024-12-04T19:10:2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9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9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19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0:22&quot;,&quot;maxSize&quot;:{&quot;size1&quot;:20},&quot;minSize&quot;:{&quot;size1&quot;:11.2},&quot;normalSize&quot;:{&quot;size1&quot;:11.2},&quot;subLayout&quot;:[{&quot;id&quot;:&quot;2024-12-04T19:10:22&quot;,&quot;margin&quot;:{&quot;bottom&quot;:0.025999998673796654,&quot;left&quot;:1.2699999809265137,&quot;right&quot;:1.2699999809265137,&quot;top&quot;:0.4230000376701355},&quot;type&quot;:0},{&quot;id&quot;:&quot;2024-12-04T19:10:2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20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202.xml><?xml version="1.0" encoding="utf-8"?>
<p:tagLst xmlns:p="http://schemas.openxmlformats.org/presentationml/2006/main">
  <p:tag name="KSO_WM_UNIT_SUBTYPE" val="a"/>
  <p:tag name="KSO_WM_UNIT_PRESET_TEXT" val="在右侧编辑区输入内容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202362_1*m_h_f*1_1_1"/>
  <p:tag name="KSO_WM_TEMPLATE_CATEGORY" val="diagram"/>
  <p:tag name="KSO_WM_TEMPLATE_INDEX" val="20202362"/>
  <p:tag name="KSO_WM_UNIT_LAYERLEVEL" val="1_1_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203.xml><?xml version="1.0" encoding="utf-8"?>
<p:tagLst xmlns:p="http://schemas.openxmlformats.org/presentationml/2006/main">
  <p:tag name="KSO_WM_UNIT_ISCONTENTSTITLE" val="0"/>
  <p:tag name="KSO_WM_UNIT_ISNUMDGMTITLE" val="0"/>
  <p:tag name="KSO_WM_UNIT_PRESET_TEXT" val="点击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1_1"/>
  <p:tag name="KSO_WM_UNIT_ID" val="diagram20202362_1*m_h_a*1_1_1"/>
  <p:tag name="KSO_WM_TEMPLATE_CATEGORY" val="diagram"/>
  <p:tag name="KSO_WM_TEMPLATE_INDEX" val="20202362"/>
  <p:tag name="KSO_WM_UNIT_LAYERLEVEL" val="1_1_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0202362_1*m_h_i*1_1_2"/>
  <p:tag name="KSO_WM_TEMPLATE_CATEGORY" val="diagram"/>
  <p:tag name="KSO_WM_TEMPLATE_INDEX" val="20202362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.15"/>
  <p:tag name="KSO_WM_UNIT_TEXT_FILL_FORE_SCHEMECOLOR_INDEX" val="13"/>
  <p:tag name="KSO_WM_UNIT_TEXT_FILL_TYPE" val="1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1_1"/>
  <p:tag name="KSO_WM_UNIT_ID" val="diagram20202362_1*m_h_i*1_1_1"/>
  <p:tag name="KSO_WM_TEMPLATE_CATEGORY" val="diagram"/>
  <p:tag name="KSO_WM_TEMPLATE_INDEX" val="2020236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</p:tagLst>
</file>

<file path=ppt/tags/tag206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明了。&#13;您的正文已经经简明扼要，字字珠玑，但信息却千丝万缕、错综复杂，需要用更多的文字来表述；但请您尽可能提炼思想的精髓，否则容易造成观者的阅读压力，适得其反。当您的正文内容到达这个限度时，或许已经不纯粹作用于演示，极大可能运用于阅读领域。无论是传播观点、知识分享还是汇报工作，内容的详尽固然重要，但请一定注意信息框架的清晰，这样才能使内容层次分明，页面简洁易读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202362_1*m_h_f*1_2_1"/>
  <p:tag name="KSO_WM_TEMPLATE_CATEGORY" val="diagram"/>
  <p:tag name="KSO_WM_TEMPLATE_INDEX" val="20202362"/>
  <p:tag name="KSO_WM_UNIT_LAYERLEVEL" val="1_1_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207.xml><?xml version="1.0" encoding="utf-8"?>
<p:tagLst xmlns:p="http://schemas.openxmlformats.org/presentationml/2006/main">
  <p:tag name="KSO_WM_UNIT_ISCONTENTSTITLE" val="0"/>
  <p:tag name="KSO_WM_UNIT_ISNUMDGMTITLE" val="0"/>
  <p:tag name="KSO_WM_UNIT_PRESET_TEXT" val="点击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2_1"/>
  <p:tag name="KSO_WM_UNIT_ID" val="diagram20202362_1*m_h_a*1_2_1"/>
  <p:tag name="KSO_WM_TEMPLATE_CATEGORY" val="diagram"/>
  <p:tag name="KSO_WM_TEMPLATE_INDEX" val="20202362"/>
  <p:tag name="KSO_WM_UNIT_LAYERLEVEL" val="1_1_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202362_1*m_h_i*1_2_2"/>
  <p:tag name="KSO_WM_TEMPLATE_CATEGORY" val="diagram"/>
  <p:tag name="KSO_WM_TEMPLATE_INDEX" val="20202362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.15"/>
  <p:tag name="KSO_WM_UNIT_TEXT_FILL_FORE_SCHEMECOLOR_INDEX" val="13"/>
  <p:tag name="KSO_WM_UNIT_TEXT_FILL_TYPE" val="1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2_1"/>
  <p:tag name="KSO_WM_UNIT_ID" val="diagram20202362_1*m_h_i*1_2_1"/>
  <p:tag name="KSO_WM_TEMPLATE_CATEGORY" val="diagram"/>
  <p:tag name="KSO_WM_TEMPLATE_INDEX" val="2020236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0:23&quot;,&quot;maxSize&quot;:{&quot;size1&quot;:20},&quot;minSize&quot;:{&quot;size1&quot;:11.2},&quot;normalSize&quot;:{&quot;size1&quot;:11.2},&quot;subLayout&quot;:[{&quot;id&quot;:&quot;2024-12-04T19:10:23&quot;,&quot;margin&quot;:{&quot;bottom&quot;:0.025999998673796654,&quot;left&quot;:1.2699999809265137,&quot;right&quot;:1.2699999809265137,&quot;top&quot;:0.4230000376701355},&quot;type&quot;:0},{&quot;id&quot;:&quot;2024-12-04T19:10:2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1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1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21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21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21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21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22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0:22&quot;,&quot;maxSize&quot;:{&quot;size1&quot;:20},&quot;minSize&quot;:{&quot;size1&quot;:11.2},&quot;normalSize&quot;:{&quot;size1&quot;:11.2},&quot;subLayout&quot;:[{&quot;id&quot;:&quot;2024-12-04T19:10:22&quot;,&quot;margin&quot;:{&quot;bottom&quot;:0.025999998673796654,&quot;left&quot;:1.2699999809265137,&quot;right&quot;:1.2699999809265137,&quot;top&quot;:0.4230000376701355},&quot;type&quot;:0},{&quot;id&quot;:&quot;2024-12-04T19:10:2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2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2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22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22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22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23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23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0:22&quot;,&quot;maxSize&quot;:{&quot;size1&quot;:20},&quot;minSize&quot;:{&quot;size1&quot;:11.2},&quot;normalSize&quot;:{&quot;size1&quot;:11.2},&quot;subLayout&quot;:[{&quot;id&quot;:&quot;2024-12-04T19:10:22&quot;,&quot;margin&quot;:{&quot;bottom&quot;:0.025999998673796654,&quot;left&quot;:1.2699999809265137,&quot;right&quot;:1.2699999809265137,&quot;top&quot;:0.4230000376701355},&quot;type&quot;:0},{&quot;id&quot;:&quot;2024-12-04T19:10:2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3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3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3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0:23&quot;,&quot;maxSize&quot;:{&quot;size1&quot;:20},&quot;minSize&quot;:{&quot;size1&quot;:11.2},&quot;normalSize&quot;:{&quot;size1&quot;:11.2},&quot;subLayout&quot;:[{&quot;id&quot;:&quot;2024-12-04T19:10:23&quot;,&quot;margin&quot;:{&quot;bottom&quot;:0.025999998673796654,&quot;left&quot;:1.2699999809265137,&quot;right&quot;:1.2699999809265137,&quot;top&quot;:0.4230000376701355},&quot;type&quot;:0},{&quot;id&quot;:&quot;2024-12-04T19:10:2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4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43.xml><?xml version="1.0" encoding="utf-8"?>
<p:tagLst xmlns:p="http://schemas.openxmlformats.org/presentationml/2006/main">
  <p:tag name="KSO_WM_UNIT_BLOCK" val="0"/>
  <p:tag name="KSO_WM_UNIT_SM_LIMIT_TYPE" val="2"/>
  <p:tag name="KSO_WM_UNIT_DEC_AREA_ID" val="75e473c879e04c36a5893b8f23b3543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5798_1*i*2"/>
  <p:tag name="KSO_WM_TEMPLATE_CATEGORY" val="diagram"/>
  <p:tag name="KSO_WM_TEMPLATE_INDEX" val="20215798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2b9b4dda340fd2c9b7ba4"/>
  <p:tag name="KSO_WM_CHIP_XID" val="5f22b9b4dda340fd2c9b7ba5"/>
  <p:tag name="KSO_WM_UNIT_FILL_FORE_SCHEMECOLOR_INDEX_BRIGHTNESS" val="-0.05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848"/>
  <p:tag name="KSO_WM_TEMPLATE_ASSEMBLE_XID" val="6130c4e18b5cc6c91112a594"/>
  <p:tag name="KSO_WM_TEMPLATE_ASSEMBLE_GROUPID" val="6130c4e18b5cc6c91112a594"/>
  <p:tag name="WM_BEAUTIFY_ZORDER_FLAG_TAG" val="4"/>
</p:tagLst>
</file>

<file path=ppt/tags/tag244.xml><?xml version="1.0" encoding="utf-8"?>
<p:tagLst xmlns:p="http://schemas.openxmlformats.org/presentationml/2006/main">
  <p:tag name="KSO_WM_UNIT_BLOCK" val="0"/>
  <p:tag name="KSO_WM_UNIT_SM_LIMIT_TYPE" val="2"/>
  <p:tag name="KSO_WM_UNIT_DEC_AREA_ID" val="2145177a6a074d9b9fa3c66e226672fb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5798_1*i*3"/>
  <p:tag name="KSO_WM_TEMPLATE_CATEGORY" val="diagram"/>
  <p:tag name="KSO_WM_TEMPLATE_INDEX" val="20215798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2b9b4dda340fd2c9b7ba4"/>
  <p:tag name="KSO_WM_CHIP_XID" val="5f22b9b4dda340fd2c9b7ba5"/>
  <p:tag name="KSO_WM_TEMPLATE_ASSEMBLE_XID" val="6130c4e18b5cc6c91112a594"/>
  <p:tag name="KSO_WM_TEMPLATE_ASSEMBLE_GROUPID" val="6130c4e18b5cc6c91112a594"/>
  <p:tag name="WM_BEAUTIFY_ZORDER_FLAG_TAG" val="5"/>
</p:tagLst>
</file>

<file path=ppt/tags/tag245.xml><?xml version="1.0" encoding="utf-8"?>
<p:tagLst xmlns:p="http://schemas.openxmlformats.org/presentationml/2006/main">
  <p:tag name="KSO_WM_UNIT_VALUE" val="888*1100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5798_1*d*1"/>
  <p:tag name="KSO_WM_TEMPLATE_CATEGORY" val="diagram"/>
  <p:tag name="KSO_WM_TEMPLATE_INDEX" val="2021579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a99591884654431d89164c64c52deb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cc3aeb1e8724b02b950b245b7fbe33a"/>
  <p:tag name="KSO_WM_UNIT_PLACING_PICTURE" val="dcc3aeb1e8724b02b950b245b7fbe33a"/>
  <p:tag name="KSO_WM_UNIT_SUPPORT_UNIT_TYPE" val="[&quot;d&quot;,&quot;θ&quot;]"/>
  <p:tag name="KSO_WM_TEMPLATE_ASSEMBLE_XID" val="6130c4e18b5cc6c91112a594"/>
  <p:tag name="KSO_WM_TEMPLATE_ASSEMBLE_GROUPID" val="6130c4e18b5cc6c91112a594"/>
  <p:tag name="WM_BEAUTIFY_ZORDER_FLAG_TAG" val="6"/>
</p:tagLst>
</file>

<file path=ppt/tags/tag24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5798_1*f*1"/>
  <p:tag name="KSO_WM_TEMPLATE_CATEGORY" val="diagram"/>
  <p:tag name="KSO_WM_TEMPLATE_INDEX" val="2021579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4"/>
  <p:tag name="KSO_WM_UNIT_SHOW_EDIT_AREA_INDICATION" val="1"/>
  <p:tag name="KSO_WM_CHIP_GROUPID" val="5e6b05596848fb12bee65ac8"/>
  <p:tag name="KSO_WM_CHIP_XID" val="5e6b05596848fb12bee65aca"/>
  <p:tag name="KSO_WM_UNIT_DEC_AREA_ID" val="90a0bc6fe0684e52b0691ace412e6d9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f626e4283334740b546f859666eceb2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130c4e18b5cc6c91112a594"/>
  <p:tag name="KSO_WM_TEMPLATE_ASSEMBLE_GROUPID" val="6130c4e18b5cc6c91112a594"/>
  <p:tag name="WM_BEAUTIFY_ZORDER_FLAG_TAG" val="7"/>
</p:tagLst>
</file>

<file path=ppt/tags/tag24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0:23&quot;,&quot;maxSize&quot;:{&quot;size1&quot;:20},&quot;minSize&quot;:{&quot;size1&quot;:11.2},&quot;normalSize&quot;:{&quot;size1&quot;:11.2},&quot;subLayout&quot;:[{&quot;id&quot;:&quot;2024-12-04T19:10:23&quot;,&quot;margin&quot;:{&quot;bottom&quot;:0.025999998673796654,&quot;left&quot;:1.2699999809265137,&quot;right&quot;:1.2699999809265137,&quot;top&quot;:0.4230000376701355},&quot;type&quot;:0},{&quot;id&quot;:&quot;2024-12-04T19:10:2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5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52.xml><?xml version="1.0" encoding="utf-8"?>
<p:tagLst xmlns:p="http://schemas.openxmlformats.org/presentationml/2006/main">
  <p:tag name="KSO_WM_UNIT_BLOCK" val="0"/>
  <p:tag name="KSO_WM_UNIT_DEC_AREA_ID" val="73156903ee894f5ca46a4cf72274fb1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1008_1*i*1"/>
  <p:tag name="KSO_WM_TEMPLATE_CATEGORY" val="diagram"/>
  <p:tag name="KSO_WM_TEMPLATE_INDEX" val="20211008"/>
  <p:tag name="KSO_WM_UNIT_LAYERLEVEL" val="1"/>
  <p:tag name="KSO_WM_TAG_VERSION" val="1.0"/>
  <p:tag name="KSO_WM_BEAUTIFY_FLAG" val="#wm#"/>
  <p:tag name="KSO_WM_UNIT_SM_LIMIT_TYPE" val="3"/>
  <p:tag name="KSO_WM_UNIT_DECORATE_INFO" val="{&quot;DecorateInfoH&quot;:{&quot;IsAbs&quot;:true},&quot;DecorateInfoW&quot;:{&quot;IsAbs&quot;:false},&quot;DecorateInfoX&quot;:{&quot;IsAbs&quot;:true,&quot;Pos&quot;:0},&quot;DecorateInfoY&quot;:{&quot;IsAbs&quot;:true,&quot;Pos&quot;:1},&quot;ReferentInfo&quot;:{&quot;Id&quot;:&quot;3fe90d637a704494ab24df4a7c7a8da5&quot;,&quot;X&quot;:{&quot;Pos&quot;:0},&quot;Y&quot;:{&quot;Pos&quot;:1}},&quot;whChangeMode&quot;:0}"/>
  <p:tag name="KSO_WM_CHIP_GROUPID" val="5efda0ca81ee359a788b1e11"/>
  <p:tag name="KSO_WM_CHIP_XID" val="5efda0ca81ee359a788b1e12"/>
  <p:tag name="KSO_WM_UNIT_FILL_FORE_SCHEMECOLOR_INDEX_BRIGHTNESS" val="0"/>
  <p:tag name="KSO_WM_UNIT_FILL_FORE_SCHEMECOLOR_INDEX" val="16"/>
  <p:tag name="KSO_WM_UNIT_FILL_TYPE" val="1"/>
  <p:tag name="KSO_WM_UNIT_SHADOW_SCHEMECOLOR_INDEX_BRIGHTNESS" val="0"/>
  <p:tag name="KSO_WM_UNIT_SHADOW_SCHEMECOLOR_INDEX" val="13"/>
  <p:tag name="KSO_WM_UNIT_TEXT_FILL_FORE_SCHEMECOLOR_INDEX_BRIGHTNESS" val="0"/>
  <p:tag name="KSO_WM_UNIT_TEXT_FILL_FORE_SCHEMECOLOR_INDEX" val="2"/>
  <p:tag name="KSO_WM_UNIT_TEXT_FILL_TYPE" val="1"/>
  <p:tag name="KSO_WM_UNIT_VALUE" val="320"/>
  <p:tag name="KSO_WM_TEMPLATE_ASSEMBLE_XID" val="60656ea04054ed1e2fb7fcbc"/>
  <p:tag name="KSO_WM_TEMPLATE_ASSEMBLE_GROUPID" val="60656ea04054ed1e2fb7fcbc"/>
  <p:tag name="WM_BEAUTIFY_ZORDER_FLAG_TAG" val="3"/>
</p:tagLst>
</file>

<file path=ppt/tags/tag253.xml><?xml version="1.0" encoding="utf-8"?>
<p:tagLst xmlns:p="http://schemas.openxmlformats.org/presentationml/2006/main">
  <p:tag name="KSO_WM_UNIT_VALUE" val="931*1523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1008_1*d*1"/>
  <p:tag name="KSO_WM_TEMPLATE_CATEGORY" val="diagram"/>
  <p:tag name="KSO_WM_TEMPLATE_INDEX" val="2021100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bbdd324361f642f5ac29827d9a8244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af17e483a774b2c871eee8c5f51145e"/>
  <p:tag name="KSO_WM_UNIT_PLACING_PICTURE" val="faf17e483a774b2c871eee8c5f51145e"/>
  <p:tag name="KSO_WM_TEMPLATE_ASSEMBLE_XID" val="60656ea04054ed1e2fb7fcbc"/>
  <p:tag name="KSO_WM_TEMPLATE_ASSEMBLE_GROUPID" val="60656ea04054ed1e2fb7fcbc"/>
  <p:tag name="WM_BEAUTIFY_ZORDER_FLAG_TAG" val="4"/>
</p:tagLst>
</file>

<file path=ppt/tags/tag25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008_1*f*1"/>
  <p:tag name="KSO_WM_TEMPLATE_CATEGORY" val="diagram"/>
  <p:tag name="KSO_WM_TEMPLATE_INDEX" val="2021100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28"/>
  <p:tag name="KSO_WM_UNIT_SHOW_EDIT_AREA_INDICATION" val="1"/>
  <p:tag name="KSO_WM_CHIP_GROUPID" val="5e6b05596848fb12bee65ac8"/>
  <p:tag name="KSO_WM_CHIP_XID" val="5e6b05596848fb12bee65aca"/>
  <p:tag name="KSO_WM_UNIT_DEC_AREA_ID" val="3fe90d637a704494ab24df4a7c7a8da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c9f53a6766c460e8a3870e58db9b32d"/>
  <p:tag name="KSO_WM_UNIT_TEXT_FILL_FORE_SCHEMECOLOR_INDEX_BRIGHTNESS" val="0.25"/>
  <p:tag name="KSO_WM_UNIT_TEXT_FILL_FORE_SCHEMECOLOR_INDEX" val="13"/>
  <p:tag name="KSO_WM_UNIT_TEXT_FILL_TYPE" val="1"/>
  <p:tag name="KSO_WM_TEMPLATE_ASSEMBLE_XID" val="60656ea04054ed1e2fb7fcbc"/>
  <p:tag name="KSO_WM_TEMPLATE_ASSEMBLE_GROUPID" val="60656ea04054ed1e2fb7fcbc"/>
  <p:tag name="WM_BEAUTIFY_ZORDER_FLAG_TAG" val="5"/>
</p:tagLst>
</file>

<file path=ppt/tags/tag25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0:23&quot;,&quot;maxSize&quot;:{&quot;size1&quot;:20},&quot;minSize&quot;:{&quot;size1&quot;:11.2},&quot;normalSize&quot;:{&quot;size1&quot;:11.2},&quot;subLayout&quot;:[{&quot;id&quot;:&quot;2024-12-04T19:10:23&quot;,&quot;margin&quot;:{&quot;bottom&quot;:0.025999998673796654,&quot;left&quot;:1.2699999809265137,&quot;right&quot;:1.2699999809265137,&quot;top&quot;:0.4230000376701355},&quot;type&quot;:0},{&quot;id&quot;:&quot;2024-12-04T19:10:2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5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11899_1*i*1"/>
  <p:tag name="KSO_WM_TEMPLATE_CATEGORY" val="diagram"/>
  <p:tag name="KSO_WM_TEMPLATE_INDEX" val="20211899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d2e05467955471fa302bda457c0223f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51e6b16af8414593af898aa3f2cc02ec&quot;,&quot;X&quot;:{&quot;Pos&quot;:1},&quot;Y&quot;:{&quot;Pos&quot;:1}},&quot;whChangeMode&quot;:0}"/>
  <p:tag name="KSO_WM_CHIP_GROUPID" val="5ef0aed10e56d0f322bebb3b"/>
  <p:tag name="KSO_WM_CHIP_XID" val="5ef0aed10e56d0f322bebb3c"/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357"/>
  <p:tag name="KSO_WM_TEMPLATE_ASSEMBLE_XID" val="60656f0e4054ed1e2fb802b1"/>
  <p:tag name="KSO_WM_TEMPLATE_ASSEMBLE_GROUPID" val="60656f0e4054ed1e2fb802b1"/>
  <p:tag name="WM_BEAUTIFY_ZORDER_FLAG_TAG" val="3"/>
</p:tagLst>
</file>

<file path=ppt/tags/tag26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899_1*f*1"/>
  <p:tag name="KSO_WM_TEMPLATE_CATEGORY" val="diagram"/>
  <p:tag name="KSO_WM_TEMPLATE_INDEX" val="2021189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4"/>
  <p:tag name="KSO_WM_UNIT_SHOW_EDIT_AREA_INDICATION" val="1"/>
  <p:tag name="KSO_WM_CHIP_GROUPID" val="5e6b05596848fb12bee65ac8"/>
  <p:tag name="KSO_WM_CHIP_XID" val="5e6b05596848fb12bee65aca"/>
  <p:tag name="KSO_WM_UNIT_DEC_AREA_ID" val="24c1277e83284b3e8ff9d295f21b0b3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11d359df93964d5d92ead9569eaa9c26"/>
  <p:tag name="KSO_WM_UNIT_SUPPORT_UNIT_TYPE" val="[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0e4054ed1e2fb802b1"/>
  <p:tag name="KSO_WM_TEMPLATE_ASSEMBLE_GROUPID" val="60656f0e4054ed1e2fb802b1"/>
  <p:tag name="WM_BEAUTIFY_ZORDER_FLAG_TAG" val="4"/>
</p:tagLst>
</file>

<file path=ppt/tags/tag262.xml><?xml version="1.0" encoding="utf-8"?>
<p:tagLst xmlns:p="http://schemas.openxmlformats.org/presentationml/2006/main">
  <p:tag name="KSO_WM_UNIT_VALUE" val="1311*135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1899_1*d*1"/>
  <p:tag name="KSO_WM_TEMPLATE_CATEGORY" val="diagram"/>
  <p:tag name="KSO_WM_TEMPLATE_INDEX" val="20211899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51e6b16af8414593af898aa3f2cc02e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978138117cc34770aa353d22a3ee0721"/>
  <p:tag name="KSO_WM_UNIT_PLACING_PICTURE" val="978138117cc34770aa353d22a3ee0721"/>
  <p:tag name="KSO_WM_TEMPLATE_ASSEMBLE_XID" val="60656f0e4054ed1e2fb802b1"/>
  <p:tag name="KSO_WM_TEMPLATE_ASSEMBLE_GROUPID" val="60656f0e4054ed1e2fb802b1"/>
  <p:tag name="WM_BEAUTIFY_ZORDER_FLAG_TAG" val="5"/>
</p:tagLst>
</file>

<file path=ppt/tags/tag26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0:23&quot;,&quot;maxSize&quot;:{&quot;size1&quot;:20},&quot;minSize&quot;:{&quot;size1&quot;:11.2},&quot;normalSize&quot;:{&quot;size1&quot;:11.2},&quot;subLayout&quot;:[{&quot;id&quot;:&quot;2024-12-04T19:10:23&quot;,&quot;margin&quot;:{&quot;bottom&quot;:0.025999998673796654,&quot;left&quot;:1.2699999809265137,&quot;right&quot;:1.2699999809265137,&quot;top&quot;:0.4230000376701355},&quot;type&quot;:0},{&quot;id&quot;:&quot;2024-12-04T19:10:2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6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68.xml><?xml version="1.0" encoding="utf-8"?>
<p:tagLst xmlns:p="http://schemas.openxmlformats.org/presentationml/2006/main">
  <p:tag name="KSO_WM_UNIT_VALUE" val="1141*3384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7042_1*d*1"/>
  <p:tag name="KSO_WM_TEMPLATE_CATEGORY" val="diagram"/>
  <p:tag name="KSO_WM_TEMPLATE_INDEX" val="20217042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28dc7bc9224144baa61b83ee425b48c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UNIT_PICTURE_TOWARD" val="1"/>
  <p:tag name="KSO_WM_UNIT_PICTURE_DOCKSIDE" val="ct,lm,rm"/>
  <p:tag name="KSO_WM_ASSEMBLE_CHIP_INDEX" val="ddf0fc5c33844388b9929869edc73e87"/>
  <p:tag name="KSO_WM_UNIT_PLACING_PICTURE" val="ddf0fc5c33844388b9929869edc73e87"/>
  <p:tag name="KSO_WM_TEMPLATE_ASSEMBLE_XID" val="6065703f4054ed1e2fb8149d"/>
  <p:tag name="KSO_WM_TEMPLATE_ASSEMBLE_GROUPID" val="6065703f4054ed1e2fb8149d"/>
  <p:tag name="WM_BEAUTIFY_ZORDER_FLAG_TAG" val="3"/>
</p:tagLst>
</file>

<file path=ppt/tags/tag26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7042_1*f*1"/>
  <p:tag name="KSO_WM_TEMPLATE_CATEGORY" val="diagram"/>
  <p:tag name="KSO_WM_TEMPLATE_INDEX" val="20217042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26"/>
  <p:tag name="KSO_WM_UNIT_SHOW_EDIT_AREA_INDICATION" val="1"/>
  <p:tag name="KSO_WM_CHIP_GROUPID" val="5e6b05596848fb12bee65ac8"/>
  <p:tag name="KSO_WM_CHIP_XID" val="5e6b05596848fb12bee65aca"/>
  <p:tag name="KSO_WM_UNIT_DEC_AREA_ID" val="1a5325fcee3e4486a11aaed1e1fc782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efe85023b48d4b8ca2fad89d5eb48ba6"/>
  <p:tag name="KSO_WM_UNIT_TEXT_FILL_FORE_SCHEMECOLOR_INDEX_BRIGHTNESS" val="0.25"/>
  <p:tag name="KSO_WM_UNIT_TEXT_FILL_FORE_SCHEMECOLOR_INDEX" val="13"/>
  <p:tag name="KSO_WM_UNIT_TEXT_FILL_TYPE" val="1"/>
  <p:tag name="KSO_WM_TEMPLATE_ASSEMBLE_XID" val="6065703f4054ed1e2fb8149d"/>
  <p:tag name="KSO_WM_TEMPLATE_ASSEMBLE_GROUPID" val="6065703f4054ed1e2fb8149d"/>
  <p:tag name="WM_BEAUTIFY_ZORDER_FLAG_TAG" val="4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0:23&quot;,&quot;maxSize&quot;:{&quot;size1&quot;:20},&quot;minSize&quot;:{&quot;size1&quot;:11.2},&quot;normalSize&quot;:{&quot;size1&quot;:11.2},&quot;subLayout&quot;:[{&quot;id&quot;:&quot;2024-12-04T19:10:23&quot;,&quot;margin&quot;:{&quot;bottom&quot;:0.025999998673796654,&quot;left&quot;:1.2699999809265137,&quot;right&quot;:1.2699999809265137,&quot;top&quot;:0.4230000376701355},&quot;type&quot;:0},{&quot;id&quot;:&quot;2024-12-04T19:10:2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7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581_1*i*1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BLOCK" val="0"/>
  <p:tag name="KSO_WM_UNIT_SM_LIMIT_TYPE" val="3"/>
  <p:tag name="KSO_WM_UNIT_DEC_AREA_ID" val="5c8af1dee03a4607b79552da7e154d73"/>
  <p:tag name="KSO_WM_UNIT_DECORATE_INFO" val="{&quot;DecorateInfoH&quot;:{&quot;IsAbs&quot;:true},&quot;DecorateInfoW&quot;:{&quot;IsAbs&quot;:false},&quot;DecorateInfoX&quot;:{&quot;IsAbs&quot;:true,&quot;Pos&quot;:0},&quot;DecorateInfoY&quot;:{&quot;IsAbs&quot;:true,&quot;Pos&quot;:1},&quot;ReferentInfo&quot;:{&quot;Id&quot;:&quot;b6eec6e5bda24618bc31c4b045aebc3e&quot;,&quot;X&quot;:{&quot;Pos&quot;:0},&quot;Y&quot;:{&quot;Pos&quot;:1}},&quot;whChangeMode&quot;:0}"/>
  <p:tag name="KSO_WM_CHIP_GROUPID" val="5f700fca747e3ea6e292926b"/>
  <p:tag name="KSO_WM_CHIP_XID" val="5f700fca747e3ea6e292926c"/>
  <p:tag name="KSO_WM_UNIT_FILL_FORE_SCHEMECOLOR_INDEX_BRIGHTNESS" val="-0.05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48"/>
  <p:tag name="KSO_WM_TEMPLATE_ASSEMBLE_XID" val="6130c4e18b5cc6c91112a5a1"/>
  <p:tag name="KSO_WM_TEMPLATE_ASSEMBLE_GROUPID" val="6130c4e18b5cc6c91112a5a1"/>
  <p:tag name="WM_BEAUTIFY_ZORDER_FLAG_TAG" val="3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3581_1*i*2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91f83280a6fb48f49c2d8aa41bc8a8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700fca747e3ea6e292926b"/>
  <p:tag name="KSO_WM_CHIP_XID" val="5f700fca747e3ea6e292926c"/>
  <p:tag name="KSO_WM_TEMPLATE_ASSEMBLE_XID" val="6130c4e18b5cc6c91112a5a1"/>
  <p:tag name="KSO_WM_TEMPLATE_ASSEMBLE_GROUPID" val="6130c4e18b5cc6c91112a5a1"/>
  <p:tag name="WM_BEAUTIFY_ZORDER_FLAG_TAG" val="4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3581_1*i*3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SM_LIMIT_TYPE" val="2"/>
  <p:tag name="KSO_WM_CHIP_GROUPID" val="5f700fca747e3ea6e292926b"/>
  <p:tag name="KSO_WM_CHIP_XID" val="5f700fca747e3ea6e292926c"/>
  <p:tag name="KSO_WM_UNIT_LINE_FORE_SCHEMECOLOR_INDEX_BRIGHTNESS" val="-0.15"/>
  <p:tag name="KSO_WM_UNIT_LINE_FORE_SCHEMECOLOR_INDEX" val="16"/>
  <p:tag name="KSO_WM_UNIT_LINE_FILL_TYPE" val="2"/>
  <p:tag name="KSO_WM_TEMPLATE_ASSEMBLE_XID" val="6130c4e18b5cc6c91112a5a1"/>
  <p:tag name="KSO_WM_TEMPLATE_ASSEMBLE_GROUPID" val="6130c4e18b5cc6c91112a5a1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3581_1*i*4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SM_LIMIT_TYPE" val="2"/>
  <p:tag name="KSO_WM_CHIP_GROUPID" val="5f700fca747e3ea6e292926b"/>
  <p:tag name="KSO_WM_CHIP_XID" val="5f700fca747e3ea6e292926c"/>
  <p:tag name="KSO_WM_UNIT_LINE_FORE_SCHEMECOLOR_INDEX_BRIGHTNESS" val="-0.15"/>
  <p:tag name="KSO_WM_UNIT_LINE_FORE_SCHEMECOLOR_INDEX" val="16"/>
  <p:tag name="KSO_WM_UNIT_LINE_FILL_TYPE" val="2"/>
  <p:tag name="KSO_WM_TEMPLATE_ASSEMBLE_XID" val="6130c4e18b5cc6c91112a5a1"/>
  <p:tag name="KSO_WM_TEMPLATE_ASSEMBLE_GROUPID" val="6130c4e18b5cc6c91112a5a1"/>
</p:tagLst>
</file>

<file path=ppt/tags/tag27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581_1*f*1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20"/>
  <p:tag name="KSO_WM_UNIT_SHOW_EDIT_AREA_INDICATION" val="1"/>
  <p:tag name="KSO_WM_CHIP_GROUPID" val="5e6b05596848fb12bee65ac8"/>
  <p:tag name="KSO_WM_CHIP_XID" val="5e6b05596848fb12bee65aca"/>
  <p:tag name="KSO_WM_UNIT_DEC_AREA_ID" val="6a4f31af155343ada46da67e9fcf170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63278fa142474d7fb91bcb8d636d849d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130c4e18b5cc6c91112a5a1"/>
  <p:tag name="KSO_WM_TEMPLATE_ASSEMBLE_GROUPID" val="6130c4e18b5cc6c91112a5a1"/>
  <p:tag name="WM_BEAUTIFY_ZORDER_FLAG_TAG" val="5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VALUE" val="1227*1396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3581_1*d*1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b6eec6e5bda24618bc31c4b045aebc3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15a91bbb88e47828918a7942e874194"/>
  <p:tag name="KSO_WM_UNIT_PLACING_PICTURE" val="d15a91bbb88e47828918a7942e874194"/>
  <p:tag name="KSO_WM_TEMPLATE_ASSEMBLE_XID" val="6130c4e18b5cc6c91112a5a1"/>
  <p:tag name="KSO_WM_TEMPLATE_ASSEMBLE_GROUPID" val="6130c4e18b5cc6c91112a5a1"/>
  <p:tag name="WM_BEAUTIFY_ZORDER_FLAG_TAG" val="6"/>
</p:tagLst>
</file>

<file path=ppt/tags/tag28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0:23&quot;,&quot;maxSize&quot;:{&quot;size1&quot;:20},&quot;minSize&quot;:{&quot;size1&quot;:11.2},&quot;normalSize&quot;:{&quot;size1&quot;:11.2},&quot;subLayout&quot;:[{&quot;id&quot;:&quot;2024-12-04T19:10:23&quot;,&quot;margin&quot;:{&quot;bottom&quot;:0.025999998673796654,&quot;left&quot;:1.2699999809265137,&quot;right&quot;:1.2699999809265137,&quot;top&quot;:0.4230000376701355},&quot;type&quot;:0},{&quot;id&quot;:&quot;2024-12-04T19:10:2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8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9021_1*i*2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14"/>
  <p:tag name="KSO_WM_UNIT_COLOR_SCHEME_SHAPE_ID" val="14"/>
  <p:tag name="KSO_WM_UNIT_COLOR_SCHEME_PARENT_PAGE" val="0_1"/>
  <p:tag name="KSO_WM_UNIT_FOIL_COLOR" val="1"/>
  <p:tag name="KSO_WM_UNIT_BLOCK" val="0"/>
  <p:tag name="KSO_WM_UNIT_SM_LIMIT_TYPE" val="2"/>
  <p:tag name="KSO_WM_UNIT_DEC_AREA_ID" val="527691575bca4ce798a2507cf80d0e77"/>
  <p:tag name="KSO_WM_UNIT_DECORATE_INFO" val="{&quot;ReferentInfo&quot;:{&quot;Id&quot;:&quot;slide&quot;,&quot;X&quot;:{&quot;Pos&quot;:2},&quot;Y&quot;:{&quot;Pos&quot;:1}},&quot;DecorateInfoX&quot;:{&quot;Pos&quot;:2,&quot;IsAbs&quot;:false},&quot;DecorateInfoY&quot;:{&quot;Pos&quot;:1,&quot;IsAbs&quot;:false},&quot;DecorateInfoW&quot;:{&quot;IsAbs&quot;:false},&quot;DecorateInfoH&quot;:{&quot;IsAbs&quot;:false},&quot;whChangeMode&quot;:1}"/>
  <p:tag name="KSO_WM_CHIP_GROUPID" val="5efda17781ee359a788b1e1e"/>
  <p:tag name="KSO_WM_CHIP_XID" val="5efda17781ee359a788b1e1f"/>
  <p:tag name="KSO_WM_UNIT_FILL_FORE_SCHEMECOLOR_INDEX_BRIGHTNESS" val="-0.1"/>
  <p:tag name="KSO_WM_UNIT_FILL_FORE_SCHEMECOLOR_INDEX" val="16"/>
  <p:tag name="KSO_WM_UNIT_FILL_BACK_SCHEMECOLOR_INDEX_BRIGHTNESS" val="0.35"/>
  <p:tag name="KSO_WM_UNIT_FILL_BACK_SCHEMECOLOR_INDEX" val="13"/>
  <p:tag name="KSO_WM_UNIT_FILL_TYPE" val="2"/>
  <p:tag name="KSO_WM_UNIT_TEXT_FILL_FORE_SCHEMECOLOR_INDEX_BRIGHTNESS" val="0"/>
  <p:tag name="KSO_WM_UNIT_TEXT_FILL_FORE_SCHEMECOLOR_INDEX" val="2"/>
  <p:tag name="KSO_WM_UNIT_TEXT_FILL_TYPE" val="1"/>
  <p:tag name="KSO_WM_UNIT_VALUE" val="560"/>
  <p:tag name="KSO_WM_TEMPLATE_ASSEMBLE_XID" val="6130c4e08b5cc6c91112a57f"/>
  <p:tag name="KSO_WM_TEMPLATE_ASSEMBLE_GROUPID" val="6130c4e08b5cc6c91112a57f"/>
  <p:tag name="WM_BEAUTIFY_ZORDER_FLAG_TAG" val="4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9021_1*i*3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16"/>
  <p:tag name="KSO_WM_UNIT_COLOR_SCHEME_SHAPE_ID" val="16"/>
  <p:tag name="KSO_WM_UNIT_COLOR_SCHEME_PARENT_PAGE" val="0_1"/>
  <p:tag name="KSO_WM_UNIT_BLOCK" val="0"/>
  <p:tag name="KSO_WM_UNIT_SM_LIMIT_TYPE" val="2"/>
  <p:tag name="KSO_WM_UNIT_DEC_AREA_ID" val="7e673796fcea426f9b1c6b7649c4d0e0"/>
  <p:tag name="KSO_WM_UNIT_DECORATE_INFO" val="{&quot;DecorateInfoH&quot;:{&quot;IsAbs&quot;:false},&quot;DecorateInfoW&quot;:{&quot;IsAbs&quot;:false},&quot;DecorateInfoX&quot;:{&quot;IsAbs&quot;:false,&quot;Pos&quot;:2},&quot;DecorateInfoY&quot;:{&quot;IsAbs&quot;:false,&quot;Pos&quot;:0},&quot;ReferentInfo&quot;:{&quot;Id&quot;:&quot;706024cd470b45048b7fb97b945c4433&quot;,&quot;X&quot;:{&quot;Pos&quot;:0},&quot;Y&quot;:{&quot;Pos&quot;:0}},&quot;whChangeMode&quot;:0}"/>
  <p:tag name="KSO_WM_CHIP_GROUPID" val="5efda17781ee359a788b1e1e"/>
  <p:tag name="KSO_WM_CHIP_XID" val="5efda17781ee359a788b1e1f"/>
  <p:tag name="KSO_WM_UNIT_FILL_FORE_SCHEMECOLOR_INDEX_BRIGHTNESS" val="-0.1"/>
  <p:tag name="KSO_WM_UNIT_FILL_FORE_SCHEMECOLOR_INDEX" val="16"/>
  <p:tag name="KSO_WM_UNIT_FILL_BACK_SCHEMECOLOR_INDEX_BRIGHTNESS" val="-0.5"/>
  <p:tag name="KSO_WM_UNIT_FILL_BACK_SCHEMECOLOR_INDEX" val="5"/>
  <p:tag name="KSO_WM_UNIT_FILL_TYPE" val="2"/>
  <p:tag name="KSO_WM_UNIT_TEXT_FILL_FORE_SCHEMECOLOR_INDEX_BRIGHTNESS" val="0"/>
  <p:tag name="KSO_WM_UNIT_TEXT_FILL_FORE_SCHEMECOLOR_INDEX" val="2"/>
  <p:tag name="KSO_WM_UNIT_TEXT_FILL_TYPE" val="1"/>
  <p:tag name="KSO_WM_UNIT_VALUE" val="5"/>
  <p:tag name="KSO_WM_TEMPLATE_ASSEMBLE_XID" val="6130c4e08b5cc6c91112a57f"/>
  <p:tag name="KSO_WM_TEMPLATE_ASSEMBLE_GROUPID" val="6130c4e08b5cc6c91112a57f"/>
  <p:tag name="WM_BEAUTIFY_ZORDER_FLAG_TAG" val="5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9021_1*i*4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19"/>
  <p:tag name="KSO_WM_UNIT_COLOR_SCHEME_SHAPE_ID" val="19"/>
  <p:tag name="KSO_WM_UNIT_COLOR_SCHEME_PARENT_PAGE" val="0_1"/>
  <p:tag name="KSO_WM_UNIT_BLOCK" val="0"/>
  <p:tag name="KSO_WM_UNIT_SM_LIMIT_TYPE" val="2"/>
  <p:tag name="KSO_WM_UNIT_DEC_AREA_ID" val="371763e60b0c4b11ab7f20c8f9bf9cc0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CHIP_GROUPID" val="5efda17781ee359a788b1e1e"/>
  <p:tag name="KSO_WM_CHIP_XID" val="5efda17781ee359a788b1e1f"/>
  <p:tag name="KSO_WM_TEMPLATE_ASSEMBLE_XID" val="6130c4e08b5cc6c91112a57f"/>
  <p:tag name="KSO_WM_TEMPLATE_ASSEMBLE_GROUPID" val="6130c4e08b5cc6c91112a57f"/>
  <p:tag name="WM_BEAUTIFY_ZORDER_FLAG_TAG" val="6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9021_1*i*5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20"/>
  <p:tag name="KSO_WM_UNIT_COLOR_SCHEME_SHAPE_ID" val="20"/>
  <p:tag name="KSO_WM_UNIT_COLOR_SCHEME_PARENT_PAGE" val="0_1"/>
  <p:tag name="KSO_WM_UNIT_SM_LIMIT_TYPE" val="2"/>
  <p:tag name="KSO_WM_CHIP_GROUPID" val="5efda17781ee359a788b1e1e"/>
  <p:tag name="KSO_WM_CHIP_XID" val="5efda17781ee359a788b1e1f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"/>
  <p:tag name="KSO_WM_TEMPLATE_ASSEMBLE_XID" val="6130c4e08b5cc6c91112a57f"/>
  <p:tag name="KSO_WM_TEMPLATE_ASSEMBLE_GROUPID" val="6130c4e08b5cc6c91112a57f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9021_1*i*6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21"/>
  <p:tag name="KSO_WM_UNIT_COLOR_SCHEME_SHAPE_ID" val="21"/>
  <p:tag name="KSO_WM_UNIT_COLOR_SCHEME_PARENT_PAGE" val="0_1"/>
  <p:tag name="KSO_WM_UNIT_SM_LIMIT_TYPE" val="2"/>
  <p:tag name="KSO_WM_CHIP_GROUPID" val="5efda17781ee359a788b1e1e"/>
  <p:tag name="KSO_WM_CHIP_XID" val="5efda17781ee359a788b1e1f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"/>
  <p:tag name="KSO_WM_TEMPLATE_ASSEMBLE_XID" val="6130c4e08b5cc6c91112a57f"/>
  <p:tag name="KSO_WM_TEMPLATE_ASSEMBLE_GROUPID" val="6130c4e08b5cc6c91112a57f"/>
</p:tagLst>
</file>

<file path=ppt/tags/tag29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9021_1*f*1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6"/>
  <p:tag name="KSO_WM_UNIT_SHOW_EDIT_AREA_INDICATION" val="1"/>
  <p:tag name="KSO_WM_CHIP_GROUPID" val="5e6b05596848fb12bee65ac8"/>
  <p:tag name="KSO_WM_CHIP_XID" val="5e6b05596848fb12bee65aca"/>
  <p:tag name="KSO_WM_UNIT_DEC_AREA_ID" val="706024cd470b45048b7fb97b945c443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bdea79ff82744036937e65e4a85fe67b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f"/>
  <p:tag name="KSO_WM_TEMPLATE_ASSEMBLE_GROUPID" val="6130c4e08b5cc6c91112a57f"/>
  <p:tag name="WM_BEAUTIFY_ZORDER_FLAG_TAG" val="7"/>
</p:tagLst>
</file>

<file path=ppt/tags/tag292.xml><?xml version="1.0" encoding="utf-8"?>
<p:tagLst xmlns:p="http://schemas.openxmlformats.org/presentationml/2006/main">
  <p:tag name="KSO_WM_UNIT_VALUE" val="973*2242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09021_1*d*1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a2b5808fd3c14bd68181c55aa2f0251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836707f80bc468abd3467a67658bab0"/>
  <p:tag name="KSO_WM_UNIT_PLACING_PICTURE" val="d836707f80bc468abd3467a67658bab0"/>
  <p:tag name="KSO_WM_TEMPLATE_ASSEMBLE_XID" val="6130c4e08b5cc6c91112a57f"/>
  <p:tag name="KSO_WM_TEMPLATE_ASSEMBLE_GROUPID" val="6130c4e08b5cc6c91112a57f"/>
  <p:tag name="WM_BEAUTIFY_ZORDER_FLAG_TAG" val="8"/>
</p:tagLst>
</file>

<file path=ppt/tags/tag29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0:23&quot;,&quot;maxSize&quot;:{&quot;size1&quot;:20},&quot;minSize&quot;:{&quot;size1&quot;:11.2},&quot;normalSize&quot;:{&quot;size1&quot;:11.2},&quot;subLayout&quot;:[{&quot;id&quot;:&quot;2024-12-04T19:10:23&quot;,&quot;margin&quot;:{&quot;bottom&quot;:0.025999998673796654,&quot;left&quot;:1.2699999809265137,&quot;right&quot;:1.2699999809265137,&quot;top&quot;:0.4230000376701355},&quot;type&quot;:0},{&quot;id&quot;:&quot;2024-12-04T19:10:2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9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4761_1*i*2"/>
  <p:tag name="KSO_WM_TEMPLATE_CATEGORY" val="diagram"/>
  <p:tag name="KSO_WM_TEMPLATE_INDEX" val="20214761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0517c0a8d4e643faac4c14e8bfee663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1358a491bb0086638bf8"/>
  <p:tag name="KSO_WM_CHIP_XID" val="5ef21358a491bb0086638bf9"/>
  <p:tag name="KSO_WM_UNIT_TEXT_FILL_FORE_SCHEMECOLOR_INDEX_BRIGHTNESS" val="0"/>
  <p:tag name="KSO_WM_UNIT_TEXT_FILL_FORE_SCHEMECOLOR_INDEX" val="2"/>
  <p:tag name="KSO_WM_UNIT_TEXT_FILL_TYPE" val="1"/>
  <p:tag name="KSO_WM_UNIT_VALUE" val="252"/>
  <p:tag name="KSO_WM_TEMPLATE_ASSEMBLE_XID" val="60656f9b4054ed1e2fb80d60"/>
  <p:tag name="KSO_WM_TEMPLATE_ASSEMBLE_GROUPID" val="60656f9b4054ed1e2fb80d60"/>
  <p:tag name="WM_BEAUTIFY_ZORDER_FLAG_TAG" val="4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4761_1*i*3"/>
  <p:tag name="KSO_WM_TEMPLATE_CATEGORY" val="diagram"/>
  <p:tag name="KSO_WM_TEMPLATE_INDEX" val="20214761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758ca4e4af8c46b28d1a14bc3761a7a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1358a491bb0086638bf8"/>
  <p:tag name="KSO_WM_CHIP_XID" val="5ef21358a491bb0086638bf9"/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630"/>
  <p:tag name="KSO_WM_TEMPLATE_ASSEMBLE_XID" val="60656f9b4054ed1e2fb80d60"/>
  <p:tag name="KSO_WM_TEMPLATE_ASSEMBLE_GROUPID" val="60656f9b4054ed1e2fb80d60"/>
  <p:tag name="WM_BEAUTIFY_ZORDER_FLAG_TAG" val="5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2"/>
  <p:tag name="KSO_WM_UNIT_LAYERLEVEL" val="1"/>
  <p:tag name="KSO_WM_TAG_VERSION" val="1.0"/>
  <p:tag name="KSO_WM_BEAUTIFY_FLAG" val="#wm#"/>
  <p:tag name="KSO_WM_UNIT_TYPE" val="y"/>
  <p:tag name="KSO_WM_UNIT_INDEX" val="2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4761_1*i*4"/>
  <p:tag name="KSO_WM_TEMPLATE_CATEGORY" val="diagram"/>
  <p:tag name="KSO_WM_TEMPLATE_INDEX" val="20214761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660ef649c3cd4167ac48b71d6d399a1a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CHIP_GROUPID" val="5ef21358a491bb0086638bf8"/>
  <p:tag name="KSO_WM_CHIP_XID" val="5ef21358a491bb0086638bf9"/>
  <p:tag name="KSO_WM_UNIT_FILL_FORE_SCHEMECOLOR_INDEX_BRIGHTNESS" val="0"/>
  <p:tag name="KSO_WM_UNIT_FILL_FORE_SCHEMECOLOR_INDEX" val="14"/>
  <p:tag name="KSO_WM_UNIT_FILL_TYPE" val="1"/>
  <p:tag name="KSO_WM_UNIT_VALUE" val="3"/>
  <p:tag name="KSO_WM_TEMPLATE_ASSEMBLE_XID" val="60656f9b4054ed1e2fb80d60"/>
  <p:tag name="KSO_WM_TEMPLATE_ASSEMBLE_GROUPID" val="60656f9b4054ed1e2fb80d60"/>
  <p:tag name="WM_BEAUTIFY_ZORDER_FLAG_TAG" val="6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14761_1*i*5"/>
  <p:tag name="KSO_WM_TEMPLATE_CATEGORY" val="diagram"/>
  <p:tag name="KSO_WM_TEMPLATE_INDEX" val="20214761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600c20734b6f4271bb27757094427133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CHIP_GROUPID" val="5ef21358a491bb0086638bf8"/>
  <p:tag name="KSO_WM_CHIP_XID" val="5ef21358a491bb0086638bf9"/>
  <p:tag name="KSO_WM_UNIT_FILL_FORE_SCHEMECOLOR_INDEX_BRIGHTNESS" val="0"/>
  <p:tag name="KSO_WM_UNIT_FILL_FORE_SCHEMECOLOR_INDEX" val="14"/>
  <p:tag name="KSO_WM_UNIT_FILL_TYPE" val="1"/>
  <p:tag name="KSO_WM_UNIT_VALUE" val="3"/>
  <p:tag name="KSO_WM_TEMPLATE_ASSEMBLE_XID" val="60656f9b4054ed1e2fb80d60"/>
  <p:tag name="KSO_WM_TEMPLATE_ASSEMBLE_GROUPID" val="60656f9b4054ed1e2fb80d60"/>
  <p:tag name="WM_BEAUTIFY_ZORDER_FLAG_TAG" val="7"/>
</p:tagLst>
</file>

<file path=ppt/tags/tag30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61_1*f*1"/>
  <p:tag name="KSO_WM_TEMPLATE_CATEGORY" val="diagram"/>
  <p:tag name="KSO_WM_TEMPLATE_INDEX" val="2021476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4"/>
  <p:tag name="KSO_WM_UNIT_SHOW_EDIT_AREA_INDICATION" val="1"/>
  <p:tag name="KSO_WM_CHIP_GROUPID" val="5e6b05596848fb12bee65ac8"/>
  <p:tag name="KSO_WM_CHIP_XID" val="5e6b05596848fb12bee65aca"/>
  <p:tag name="KSO_WM_UNIT_DEC_AREA_ID" val="87d97327c687409080e0556a28d1b0f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86cbe3168ac74dc7b8da74b67e9d19a9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60"/>
  <p:tag name="KSO_WM_TEMPLATE_ASSEMBLE_GROUPID" val="60656f9b4054ed1e2fb80d60"/>
  <p:tag name="WM_BEAUTIFY_ZORDER_FLAG_TAG" val="8"/>
</p:tagLst>
</file>

<file path=ppt/tags/tag303.xml><?xml version="1.0" encoding="utf-8"?>
<p:tagLst xmlns:p="http://schemas.openxmlformats.org/presentationml/2006/main">
  <p:tag name="KSO_WM_UNIT_VALUE" val="1184*2030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4761_1*d*1"/>
  <p:tag name="KSO_WM_TEMPLATE_CATEGORY" val="diagram"/>
  <p:tag name="KSO_WM_TEMPLATE_INDEX" val="2021476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360a25706430455bad0b121d4ed09fc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bfad280050b409fa68c617be04401a9"/>
  <p:tag name="KSO_WM_UNIT_PLACING_PICTURE" val="dbfad280050b409fa68c617be04401a9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0656f9b4054ed1e2fb80d60"/>
  <p:tag name="KSO_WM_TEMPLATE_ASSEMBLE_GROUPID" val="60656f9b4054ed1e2fb80d60"/>
  <p:tag name="WM_BEAUTIFY_ZORDER_FLAG_TAG" val="9"/>
</p:tagLst>
</file>

<file path=ppt/tags/tag30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0:23&quot;,&quot;maxSize&quot;:{&quot;size1&quot;:20},&quot;minSize&quot;:{&quot;size1&quot;:11.2},&quot;normalSize&quot;:{&quot;size1&quot;:11.2},&quot;subLayout&quot;:[{&quot;id&quot;:&quot;2024-12-04T19:10:23&quot;,&quot;margin&quot;:{&quot;bottom&quot;:0.025999998673796654,&quot;left&quot;:1.2699999809265137,&quot;right&quot;:1.2699999809265137,&quot;top&quot;:0.4230000376701355},&quot;type&quot;:0},{&quot;id&quot;:&quot;2024-12-04T19:10:2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0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388_1*i*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TEMPLATE_ASSEMBLE_XID" val="606570814054ed1e2fb816a1"/>
  <p:tag name="KSO_WM_TEMPLATE_ASSEMBLE_GROUPID" val="606570814054ed1e2fb816a1"/>
  <p:tag name="WM_BEAUTIFY_ZORDER_FLAG_TAG" val="3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7388_1*i*2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VALUE" val="0"/>
  <p:tag name="KSO_WM_TEMPLATE_ASSEMBLE_XID" val="606570814054ed1e2fb816a1"/>
  <p:tag name="KSO_WM_TEMPLATE_ASSEMBLE_GROUPID" val="606570814054ed1e2fb816a1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7388_1*i*3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VALUE" val="0"/>
  <p:tag name="KSO_WM_TEMPLATE_ASSEMBLE_XID" val="606570814054ed1e2fb816a1"/>
  <p:tag name="KSO_WM_TEMPLATE_ASSEMBLE_GROUPID" val="606570814054ed1e2fb816a1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7388_1*i*4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VALUE" val="0"/>
  <p:tag name="KSO_WM_TEMPLATE_ASSEMBLE_XID" val="606570814054ed1e2fb816a1"/>
  <p:tag name="KSO_WM_TEMPLATE_ASSEMBLE_GROUPID" val="606570814054ed1e2fb816a1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17388_1*i*5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17388_1*i*6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TEMPLATE_ASSEMBLE_XID" val="606570814054ed1e2fb816a1"/>
  <p:tag name="KSO_WM_TEMPLATE_ASSEMBLE_GROUPID" val="606570814054ed1e2fb816a1"/>
  <p:tag name="WM_BEAUTIFY_ZORDER_FLAG_TAG" val="4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17388_1*i*7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17388_1*i*8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17388_1*i*9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17388_1*i*10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17388_1*i*1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17388_1*i*12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17388_1*i*13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17388_1*i*14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diagram20217388_1*i*15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diagram20217388_1*i*16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5"/>
</p:tagLst>
</file>

<file path=ppt/tags/tag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diagram20217388_1*i*17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6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diagram20217388_1*i*18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7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diagram20217388_1*i*19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8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diagram20217388_1*i*20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TEMPLATE_ASSEMBLE_XID" val="606570814054ed1e2fb816a1"/>
  <p:tag name="KSO_WM_TEMPLATE_ASSEMBLE_GROUPID" val="606570814054ed1e2fb816a1"/>
  <p:tag name="WM_BEAUTIFY_ZORDER_FLAG_TAG" val="9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diagram20217388_1*i*2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diagram20217388_1*i*22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diagram20217388_1*i*23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diagram20217388_1*i*24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-0.25"/>
  <p:tag name="KSO_WM_UNIT_LINE_FORE_SCHEMECOLOR_INDEX" val="14"/>
  <p:tag name="KSO_WM_UNIT_LINE_FILL_TYPE" val="2"/>
  <p:tag name="KSO_WM_TEMPLATE_ASSEMBLE_XID" val="606570814054ed1e2fb816a1"/>
  <p:tag name="KSO_WM_TEMPLATE_ASSEMBLE_GROUPID" val="606570814054ed1e2fb816a1"/>
  <p:tag name="WM_BEAUTIFY_ZORDER_FLAG_TAG" val="10"/>
</p:tagLst>
</file>

<file path=ppt/tags/tag33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7388_1*f*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2"/>
  <p:tag name="KSO_WM_UNIT_SHOW_EDIT_AREA_INDICATION" val="1"/>
  <p:tag name="KSO_WM_CHIP_GROUPID" val="5e6b05596848fb12bee65ac8"/>
  <p:tag name="KSO_WM_CHIP_XID" val="5e6b05596848fb12bee65aca"/>
  <p:tag name="KSO_WM_UNIT_DEC_AREA_ID" val="e29bab4509714460b9ffb4f61289117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c466ab4cbffe4de8b5998cd5847b44fb"/>
  <p:tag name="KSO_WM_UNIT_TEXT_FILL_FORE_SCHEMECOLOR_INDEX_BRIGHTNESS" val="0.25"/>
  <p:tag name="KSO_WM_UNIT_TEXT_FILL_FORE_SCHEMECOLOR_INDEX" val="13"/>
  <p:tag name="KSO_WM_UNIT_TEXT_FILL_TYPE" val="1"/>
  <p:tag name="KSO_WM_TEMPLATE_ASSEMBLE_XID" val="606570814054ed1e2fb816a1"/>
  <p:tag name="KSO_WM_TEMPLATE_ASSEMBLE_GROUPID" val="606570814054ed1e2fb816a1"/>
  <p:tag name="WM_BEAUTIFY_ZORDER_FLAG_TAG" val="11"/>
</p:tagLst>
</file>

<file path=ppt/tags/tag334.xml><?xml version="1.0" encoding="utf-8"?>
<p:tagLst xmlns:p="http://schemas.openxmlformats.org/presentationml/2006/main">
  <p:tag name="KSO_WM_UNIT_VALUE" val="846*2327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7388_1*d*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9c68add7376f44fe95e468d5343cb56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6ddb21f4961f4580b19e55d02586b46e"/>
  <p:tag name="KSO_WM_UNIT_PLACING_PICTURE" val="6ddb21f4961f4580b19e55d02586b46e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TEMPLATE_ASSEMBLE_XID" val="606570814054ed1e2fb816a1"/>
  <p:tag name="KSO_WM_TEMPLATE_ASSEMBLE_GROUPID" val="606570814054ed1e2fb816a1"/>
  <p:tag name="WM_BEAUTIFY_ZORDER_FLAG_TAG" val="12"/>
</p:tagLst>
</file>

<file path=ppt/tags/tag33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0:23&quot;,&quot;maxSize&quot;:{&quot;size1&quot;:20},&quot;minSize&quot;:{&quot;size1&quot;:11.2},&quot;normalSize&quot;:{&quot;size1&quot;:11.2},&quot;subLayout&quot;:[{&quot;id&quot;:&quot;2024-12-04T19:10:23&quot;,&quot;margin&quot;:{&quot;bottom&quot;:0.025999998673796654,&quot;left&quot;:1.2699999809265137,&quot;right&quot;:1.2699999809265137,&quot;top&quot;:0.4230000376701355},&quot;type&quot;:0},{&quot;id&quot;:&quot;2024-12-04T19:10:2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3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11899_1*i*1"/>
  <p:tag name="KSO_WM_TEMPLATE_CATEGORY" val="diagram"/>
  <p:tag name="KSO_WM_TEMPLATE_INDEX" val="20211899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d2e05467955471fa302bda457c0223f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51e6b16af8414593af898aa3f2cc02ec&quot;,&quot;X&quot;:{&quot;Pos&quot;:1},&quot;Y&quot;:{&quot;Pos&quot;:1}},&quot;whChangeMode&quot;:0}"/>
  <p:tag name="KSO_WM_CHIP_GROUPID" val="5ef0aed10e56d0f322bebb3b"/>
  <p:tag name="KSO_WM_CHIP_XID" val="5ef0aed10e56d0f322bebb3c"/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357"/>
  <p:tag name="KSO_WM_TEMPLATE_ASSEMBLE_XID" val="60656f0e4054ed1e2fb802b1"/>
  <p:tag name="KSO_WM_TEMPLATE_ASSEMBLE_GROUPID" val="60656f0e4054ed1e2fb802b1"/>
  <p:tag name="WM_BEAUTIFY_ZORDER_FLAG_TAG" val="3"/>
</p:tagLst>
</file>

<file path=ppt/tags/tag34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899_1*f*1"/>
  <p:tag name="KSO_WM_TEMPLATE_CATEGORY" val="diagram"/>
  <p:tag name="KSO_WM_TEMPLATE_INDEX" val="2021189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4"/>
  <p:tag name="KSO_WM_UNIT_SHOW_EDIT_AREA_INDICATION" val="1"/>
  <p:tag name="KSO_WM_CHIP_GROUPID" val="5e6b05596848fb12bee65ac8"/>
  <p:tag name="KSO_WM_CHIP_XID" val="5e6b05596848fb12bee65aca"/>
  <p:tag name="KSO_WM_UNIT_DEC_AREA_ID" val="24c1277e83284b3e8ff9d295f21b0b3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11d359df93964d5d92ead9569eaa9c26"/>
  <p:tag name="KSO_WM_UNIT_SUPPORT_UNIT_TYPE" val="[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0e4054ed1e2fb802b1"/>
  <p:tag name="KSO_WM_TEMPLATE_ASSEMBLE_GROUPID" val="60656f0e4054ed1e2fb802b1"/>
  <p:tag name="WM_BEAUTIFY_ZORDER_FLAG_TAG" val="4"/>
</p:tagLst>
</file>

<file path=ppt/tags/tag342.xml><?xml version="1.0" encoding="utf-8"?>
<p:tagLst xmlns:p="http://schemas.openxmlformats.org/presentationml/2006/main">
  <p:tag name="KSO_WM_UNIT_VALUE" val="1311*135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1899_1*d*1"/>
  <p:tag name="KSO_WM_TEMPLATE_CATEGORY" val="diagram"/>
  <p:tag name="KSO_WM_TEMPLATE_INDEX" val="20211899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51e6b16af8414593af898aa3f2cc02e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978138117cc34770aa353d22a3ee0721"/>
  <p:tag name="KSO_WM_UNIT_PLACING_PICTURE" val="978138117cc34770aa353d22a3ee0721"/>
  <p:tag name="KSO_WM_TEMPLATE_ASSEMBLE_XID" val="60656f0e4054ed1e2fb802b1"/>
  <p:tag name="KSO_WM_TEMPLATE_ASSEMBLE_GROUPID" val="60656f0e4054ed1e2fb802b1"/>
  <p:tag name="WM_BEAUTIFY_ZORDER_FLAG_TAG" val="5"/>
</p:tagLst>
</file>

<file path=ppt/tags/tag34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0:23&quot;,&quot;maxSize&quot;:{&quot;size1&quot;:20},&quot;minSize&quot;:{&quot;size1&quot;:11.2},&quot;normalSize&quot;:{&quot;size1&quot;:11.2},&quot;subLayout&quot;:[{&quot;id&quot;:&quot;2024-12-04T19:10:23&quot;,&quot;margin&quot;:{&quot;bottom&quot;:0.025999998673796654,&quot;left&quot;:1.2699999809265137,&quot;right&quot;:1.2699999809265137,&quot;top&quot;:0.4230000376701355},&quot;type&quot;:0},{&quot;id&quot;:&quot;2024-12-04T19:10:2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4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48.xml><?xml version="1.0" encoding="utf-8"?>
<p:tagLst xmlns:p="http://schemas.openxmlformats.org/presentationml/2006/main">
  <p:tag name="KSO_WM_UNIT_VALUE" val="1311*2030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2216_1*d*1"/>
  <p:tag name="KSO_WM_TEMPLATE_CATEGORY" val="diagram"/>
  <p:tag name="KSO_WM_TEMPLATE_INDEX" val="20212216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c3eea203adf34548b8bed58731eff79a"/>
  <p:tag name="KSO_WM_CHIP_FILLAREA_FILL_RULE" val="{&quot;fill_align&quot;:&quot;lt&quot;,&quot;fill_mode&quot;:&quot;full&quot;,&quot;sacle_strategy&quot;:&quot;smart&quot;}"/>
  <p:tag name="KSO_WM_ASSEMBLE_CHIP_INDEX" val="a56102b4d6004d73a10f85d3d5129197"/>
  <p:tag name="KSO_WM_UNIT_PLACING_PICTURE" val="a56102b4d6004d73a10f85d3d5129197"/>
  <p:tag name="KSO_WM_UNIT_SUPPORT_UNIT_TYPE" val="[&quot;d&quot;,&quot;α&quot;,&quot;β&quot;,&quot;θ&quot;]"/>
  <p:tag name="KSO_WM_TEMPLATE_ASSEMBLE_XID" val="60656f2e4054ed1e2fb80507"/>
  <p:tag name="KSO_WM_TEMPLATE_ASSEMBLE_GROUPID" val="60656f2e4054ed1e2fb80507"/>
  <p:tag name="WM_BEAUTIFY_ZORDER_FLAG_TAG" val="4"/>
</p:tagLst>
</file>

<file path=ppt/tags/tag34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216_1*f*1"/>
  <p:tag name="KSO_WM_TEMPLATE_CATEGORY" val="diagram"/>
  <p:tag name="KSO_WM_TEMPLATE_INDEX" val="2021221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8"/>
  <p:tag name="KSO_WM_UNIT_SHOW_EDIT_AREA_INDICATION" val="1"/>
  <p:tag name="KSO_WM_CHIP_GROUPID" val="5e6b05596848fb12bee65ac8"/>
  <p:tag name="KSO_WM_CHIP_XID" val="5e6b05596848fb12bee65aca"/>
  <p:tag name="KSO_WM_UNIT_DEC_AREA_ID" val="376e916b5b3d4fbc9ce9859661497294"/>
  <p:tag name="KSO_WM_CHIP_FILLAREA_FILL_RULE" val="{&quot;fill_align&quot;:&quot;rt&quot;,&quot;fill_mode&quot;:&quot;full&quot;,&quot;sacle_strategy&quot;:&quot;smart&quot;}"/>
  <p:tag name="KSO_WM_ASSEMBLE_CHIP_INDEX" val="47b56d52fc444a088d45ede9823ea8ff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60656f2e4054ed1e2fb80507"/>
  <p:tag name="KSO_WM_TEMPLATE_ASSEMBLE_GROUPID" val="60656f2e4054ed1e2fb80507"/>
  <p:tag name="WM_BEAUTIFY_ZORDER_FLAG_TAG" val="5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0:23&quot;,&quot;maxSize&quot;:{&quot;size1&quot;:20},&quot;minSize&quot;:{&quot;size1&quot;:11.2},&quot;normalSize&quot;:{&quot;size1&quot;:11.2},&quot;subLayout&quot;:[{&quot;id&quot;:&quot;2024-12-04T19:10:23&quot;,&quot;margin&quot;:{&quot;bottom&quot;:0.025999998673796654,&quot;left&quot;:1.2699999809265137,&quot;right&quot;:1.2699999809265137,&quot;top&quot;:0.4230000376701355},&quot;type&quot;:0},{&quot;id&quot;:&quot;2024-12-04T19:10:2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5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55.xml><?xml version="1.0" encoding="utf-8"?>
<p:tagLst xmlns:p="http://schemas.openxmlformats.org/presentationml/2006/main">
  <p:tag name="KSO_WM_UNIT_VALUE" val="1142*3384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7036_1*d*1"/>
  <p:tag name="KSO_WM_TEMPLATE_CATEGORY" val="diagram"/>
  <p:tag name="KSO_WM_TEMPLATE_INDEX" val="20217036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d4062abcbec542c1b3ec2c633ba6a23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UNIT_PICTURE_TOWARD" val="1"/>
  <p:tag name="KSO_WM_UNIT_PICTURE_DOCKSIDE" val="cb,rm,lm"/>
  <p:tag name="KSO_WM_ASSEMBLE_CHIP_INDEX" val="cc806ba035134e63918fc7b0374693b1"/>
  <p:tag name="KSO_WM_UNIT_PLACING_PICTURE" val="cc806ba035134e63918fc7b0374693b1"/>
  <p:tag name="KSO_WM_TEMPLATE_ASSEMBLE_XID" val="6065703f4054ed1e2fb81497"/>
  <p:tag name="KSO_WM_TEMPLATE_ASSEMBLE_GROUPID" val="6065703f4054ed1e2fb81497"/>
  <p:tag name="WM_BEAUTIFY_ZORDER_FLAG_TAG" val="3"/>
</p:tagLst>
</file>

<file path=ppt/tags/tag35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7036_1*f*1"/>
  <p:tag name="KSO_WM_TEMPLATE_CATEGORY" val="diagram"/>
  <p:tag name="KSO_WM_TEMPLATE_INDEX" val="2021703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26"/>
  <p:tag name="KSO_WM_UNIT_SHOW_EDIT_AREA_INDICATION" val="1"/>
  <p:tag name="KSO_WM_CHIP_GROUPID" val="5e6b05596848fb12bee65ac8"/>
  <p:tag name="KSO_WM_CHIP_XID" val="5e6b05596848fb12bee65aca"/>
  <p:tag name="KSO_WM_UNIT_DEC_AREA_ID" val="c0a0348785894567b46bb5d79129782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a3a2b3588f26438fb97c82988acbba82"/>
  <p:tag name="KSO_WM_UNIT_TEXT_FILL_FORE_SCHEMECOLOR_INDEX_BRIGHTNESS" val="0.25"/>
  <p:tag name="KSO_WM_UNIT_TEXT_FILL_FORE_SCHEMECOLOR_INDEX" val="13"/>
  <p:tag name="KSO_WM_UNIT_TEXT_FILL_TYPE" val="1"/>
  <p:tag name="KSO_WM_TEMPLATE_ASSEMBLE_XID" val="6065703f4054ed1e2fb81497"/>
  <p:tag name="KSO_WM_TEMPLATE_ASSEMBLE_GROUPID" val="6065703f4054ed1e2fb81497"/>
  <p:tag name="WM_BEAUTIFY_ZORDER_FLAG_TAG" val="4"/>
</p:tagLst>
</file>

<file path=ppt/tags/tag35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0:23&quot;,&quot;maxSize&quot;:{&quot;size1&quot;:20},&quot;minSize&quot;:{&quot;size1&quot;:11.2},&quot;normalSize&quot;:{&quot;size1&quot;:11.2},&quot;subLayout&quot;:[{&quot;id&quot;:&quot;2024-12-04T19:10:23&quot;,&quot;margin&quot;:{&quot;bottom&quot;:0.025999998673796654,&quot;left&quot;:1.2699999809265137,&quot;right&quot;:1.2699999809265137,&quot;top&quot;:0.4230000376701355},&quot;type&quot;:0},{&quot;id&quot;:&quot;2024-12-04T19:10:2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6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581_1*i*1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BLOCK" val="0"/>
  <p:tag name="KSO_WM_UNIT_SM_LIMIT_TYPE" val="3"/>
  <p:tag name="KSO_WM_UNIT_DEC_AREA_ID" val="5c8af1dee03a4607b79552da7e154d73"/>
  <p:tag name="KSO_WM_UNIT_DECORATE_INFO" val="{&quot;DecorateInfoH&quot;:{&quot;IsAbs&quot;:true},&quot;DecorateInfoW&quot;:{&quot;IsAbs&quot;:false},&quot;DecorateInfoX&quot;:{&quot;IsAbs&quot;:true,&quot;Pos&quot;:0},&quot;DecorateInfoY&quot;:{&quot;IsAbs&quot;:true,&quot;Pos&quot;:1},&quot;ReferentInfo&quot;:{&quot;Id&quot;:&quot;b6eec6e5bda24618bc31c4b045aebc3e&quot;,&quot;X&quot;:{&quot;Pos&quot;:0},&quot;Y&quot;:{&quot;Pos&quot;:1}},&quot;whChangeMode&quot;:0}"/>
  <p:tag name="KSO_WM_CHIP_GROUPID" val="5f700fca747e3ea6e292926b"/>
  <p:tag name="KSO_WM_CHIP_XID" val="5f700fca747e3ea6e292926c"/>
  <p:tag name="KSO_WM_UNIT_FILL_FORE_SCHEMECOLOR_INDEX_BRIGHTNESS" val="-0.05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48"/>
  <p:tag name="KSO_WM_TEMPLATE_ASSEMBLE_XID" val="6130c4e18b5cc6c91112a5a1"/>
  <p:tag name="KSO_WM_TEMPLATE_ASSEMBLE_GROUPID" val="6130c4e18b5cc6c91112a5a1"/>
  <p:tag name="WM_BEAUTIFY_ZORDER_FLAG_TAG" val="3"/>
</p:tagLst>
</file>

<file path=ppt/tags/tag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3581_1*i*2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91f83280a6fb48f49c2d8aa41bc8a8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700fca747e3ea6e292926b"/>
  <p:tag name="KSO_WM_CHIP_XID" val="5f700fca747e3ea6e292926c"/>
  <p:tag name="KSO_WM_TEMPLATE_ASSEMBLE_XID" val="6130c4e18b5cc6c91112a5a1"/>
  <p:tag name="KSO_WM_TEMPLATE_ASSEMBLE_GROUPID" val="6130c4e18b5cc6c91112a5a1"/>
  <p:tag name="WM_BEAUTIFY_ZORDER_FLAG_TAG" val="4"/>
</p:tagLst>
</file>

<file path=ppt/tags/tag3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3581_1*i*3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SM_LIMIT_TYPE" val="2"/>
  <p:tag name="KSO_WM_CHIP_GROUPID" val="5f700fca747e3ea6e292926b"/>
  <p:tag name="KSO_WM_CHIP_XID" val="5f700fca747e3ea6e292926c"/>
  <p:tag name="KSO_WM_UNIT_LINE_FORE_SCHEMECOLOR_INDEX_BRIGHTNESS" val="-0.15"/>
  <p:tag name="KSO_WM_UNIT_LINE_FORE_SCHEMECOLOR_INDEX" val="16"/>
  <p:tag name="KSO_WM_UNIT_LINE_FILL_TYPE" val="2"/>
  <p:tag name="KSO_WM_TEMPLATE_ASSEMBLE_XID" val="6130c4e18b5cc6c91112a5a1"/>
  <p:tag name="KSO_WM_TEMPLATE_ASSEMBLE_GROUPID" val="6130c4e18b5cc6c91112a5a1"/>
</p:tagLst>
</file>

<file path=ppt/tags/tag3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3581_1*i*4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SM_LIMIT_TYPE" val="2"/>
  <p:tag name="KSO_WM_CHIP_GROUPID" val="5f700fca747e3ea6e292926b"/>
  <p:tag name="KSO_WM_CHIP_XID" val="5f700fca747e3ea6e292926c"/>
  <p:tag name="KSO_WM_UNIT_LINE_FORE_SCHEMECOLOR_INDEX_BRIGHTNESS" val="-0.15"/>
  <p:tag name="KSO_WM_UNIT_LINE_FORE_SCHEMECOLOR_INDEX" val="16"/>
  <p:tag name="KSO_WM_UNIT_LINE_FILL_TYPE" val="2"/>
  <p:tag name="KSO_WM_TEMPLATE_ASSEMBLE_XID" val="6130c4e18b5cc6c91112a5a1"/>
  <p:tag name="KSO_WM_TEMPLATE_ASSEMBLE_GROUPID" val="6130c4e18b5cc6c91112a5a1"/>
</p:tagLst>
</file>

<file path=ppt/tags/tag36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581_1*f*1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20"/>
  <p:tag name="KSO_WM_UNIT_SHOW_EDIT_AREA_INDICATION" val="1"/>
  <p:tag name="KSO_WM_CHIP_GROUPID" val="5e6b05596848fb12bee65ac8"/>
  <p:tag name="KSO_WM_CHIP_XID" val="5e6b05596848fb12bee65aca"/>
  <p:tag name="KSO_WM_UNIT_DEC_AREA_ID" val="6a4f31af155343ada46da67e9fcf170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63278fa142474d7fb91bcb8d636d849d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130c4e18b5cc6c91112a5a1"/>
  <p:tag name="KSO_WM_TEMPLATE_ASSEMBLE_GROUPID" val="6130c4e18b5cc6c91112a5a1"/>
  <p:tag name="WM_BEAUTIFY_ZORDER_FLAG_TAG" val="5"/>
</p:tagLst>
</file>

<file path=ppt/tags/tag367.xml><?xml version="1.0" encoding="utf-8"?>
<p:tagLst xmlns:p="http://schemas.openxmlformats.org/presentationml/2006/main">
  <p:tag name="KSO_WM_UNIT_VALUE" val="1227*1396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3581_1*d*1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b6eec6e5bda24618bc31c4b045aebc3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15a91bbb88e47828918a7942e874194"/>
  <p:tag name="KSO_WM_UNIT_PLACING_PICTURE" val="d15a91bbb88e47828918a7942e874194"/>
  <p:tag name="KSO_WM_TEMPLATE_ASSEMBLE_XID" val="6130c4e18b5cc6c91112a5a1"/>
  <p:tag name="KSO_WM_TEMPLATE_ASSEMBLE_GROUPID" val="6130c4e18b5cc6c91112a5a1"/>
  <p:tag name="WM_BEAUTIFY_ZORDER_FLAG_TAG" val="6"/>
</p:tagLst>
</file>

<file path=ppt/tags/tag36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0:23&quot;,&quot;maxSize&quot;:{&quot;size1&quot;:20},&quot;minSize&quot;:{&quot;size1&quot;:11.2},&quot;normalSize&quot;:{&quot;size1&quot;:11.2},&quot;subLayout&quot;:[{&quot;id&quot;:&quot;2024-12-04T19:10:23&quot;,&quot;margin&quot;:{&quot;bottom&quot;:0.025999998673796654,&quot;left&quot;:1.2699999809265137,&quot;right&quot;:1.2699999809265137,&quot;top&quot;:0.4230000376701355},&quot;type&quot;:0},{&quot;id&quot;:&quot;2024-12-04T19:10:2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7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73.xml><?xml version="1.0" encoding="utf-8"?>
<p:tagLst xmlns:p="http://schemas.openxmlformats.org/presentationml/2006/main">
  <p:tag name="KSO_WM_UNIT_VALUE" val="1904*2115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0856_1*d*1"/>
  <p:tag name="KSO_WM_TEMPLATE_CATEGORY" val="diagram"/>
  <p:tag name="KSO_WM_TEMPLATE_INDEX" val="20210856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2f2f1071c88845dab12dcd4402c69aab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995bf607024c4172860c5b241dae7768"/>
  <p:tag name="KSO_WM_UNIT_PLACING_PICTURE" val="995bf607024c4172860c5b241dae7768"/>
  <p:tag name="KSO_WM_TEMPLATE_ASSEMBLE_XID" val="6130c4e08b5cc6c91112a56b"/>
  <p:tag name="KSO_WM_TEMPLATE_ASSEMBLE_GROUPID" val="6130c4e08b5cc6c91112a56b"/>
  <p:tag name="WM_BEAUTIFY_ZORDER_FLAG_TAG" val="4"/>
</p:tagLst>
</file>

<file path=ppt/tags/tag37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0856_1*f*1"/>
  <p:tag name="KSO_WM_TEMPLATE_CATEGORY" val="diagram"/>
  <p:tag name="KSO_WM_TEMPLATE_INDEX" val="2021085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1"/>
  <p:tag name="KSO_WM_UNIT_SHOW_EDIT_AREA_INDICATION" val="1"/>
  <p:tag name="KSO_WM_CHIP_GROUPID" val="5e6b05596848fb12bee65ac8"/>
  <p:tag name="KSO_WM_CHIP_XID" val="5e6b05596848fb12bee65aca"/>
  <p:tag name="KSO_WM_UNIT_DEC_AREA_ID" val="d887781d562a400288dd7084926b567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0132f91d220f4e668e51bf54e00cfb97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6b"/>
  <p:tag name="KSO_WM_TEMPLATE_ASSEMBLE_GROUPID" val="6130c4e08b5cc6c91112a56b"/>
  <p:tag name="WM_BEAUTIFY_ZORDER_FLAG_TAG" val="5"/>
</p:tagLst>
</file>

<file path=ppt/tags/tag37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0:23&quot;,&quot;maxSize&quot;:{&quot;size1&quot;:20},&quot;minSize&quot;:{&quot;size1&quot;:11.2},&quot;normalSize&quot;:{&quot;size1&quot;:11.2},&quot;subLayout&quot;:[{&quot;id&quot;:&quot;2024-12-04T19:10:23&quot;,&quot;margin&quot;:{&quot;bottom&quot;:0.025999998673796654,&quot;left&quot;:1.2699999809265137,&quot;right&quot;:1.2699999809265137,&quot;top&quot;:0.4230000376701355},&quot;type&quot;:0},{&quot;id&quot;:&quot;2024-12-04T19:10:2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7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394_1*f*1"/>
  <p:tag name="KSO_WM_TEMPLATE_CATEGORY" val="diagram"/>
  <p:tag name="KSO_WM_TEMPLATE_INDEX" val="2021139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6"/>
  <p:tag name="KSO_WM_UNIT_SHOW_EDIT_AREA_INDICATION" val="1"/>
  <p:tag name="KSO_WM_CHIP_GROUPID" val="5e6b05596848fb12bee65ac8"/>
  <p:tag name="KSO_WM_CHIP_XID" val="5e6b05596848fb12bee65aca"/>
  <p:tag name="KSO_WM_UNIT_DEC_AREA_ID" val="213e55c78c7f48d58171e1bca080f0f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tru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98bb6cffadbe44eab0931cdbec099505"/>
  <p:tag name="KSO_WM_UNIT_TEXT_FILL_FORE_SCHEMECOLOR_INDEX_BRIGHTNESS" val="0.25"/>
  <p:tag name="KSO_WM_UNIT_TEXT_FILL_FORE_SCHEMECOLOR_INDEX" val="13"/>
  <p:tag name="KSO_WM_UNIT_TEXT_FILL_TYPE" val="1"/>
  <p:tag name="KSO_WM_TEMPLATE_ASSEMBLE_XID" val="60656efa4054ed1e2fb801a3"/>
  <p:tag name="KSO_WM_TEMPLATE_ASSEMBLE_GROUPID" val="60656efa4054ed1e2fb801a3"/>
  <p:tag name="WM_BEAUTIFY_ZORDER_FLAG_TAG" val="3"/>
</p:tagLst>
</file>

<file path=ppt/tags/tag381.xml><?xml version="1.0" encoding="utf-8"?>
<p:tagLst xmlns:p="http://schemas.openxmlformats.org/presentationml/2006/main">
  <p:tag name="KSO_WM_UNIT_VALUE" val="1269*3046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1394_1*d*1"/>
  <p:tag name="KSO_WM_TEMPLATE_CATEGORY" val="diagram"/>
  <p:tag name="KSO_WM_TEMPLATE_INDEX" val="20211394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575a2f12343b48a78842bc980fa141d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9a4be90c0df43438be309d1bf750751"/>
  <p:tag name="KSO_WM_UNIT_PLACING_PICTURE" val="d9a4be90c0df43438be309d1bf750751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0656efa4054ed1e2fb801a3"/>
  <p:tag name="KSO_WM_TEMPLATE_ASSEMBLE_GROUPID" val="60656efa4054ed1e2fb801a3"/>
  <p:tag name="WM_BEAUTIFY_ZORDER_FLAG_TAG" val="4"/>
</p:tagLst>
</file>

<file path=ppt/tags/tag38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0:23&quot;,&quot;maxSize&quot;:{&quot;size1&quot;:20},&quot;minSize&quot;:{&quot;size1&quot;:11.2},&quot;normalSize&quot;:{&quot;size1&quot;:11.2},&quot;subLayout&quot;:[{&quot;id&quot;:&quot;2024-12-04T19:10:23&quot;,&quot;margin&quot;:{&quot;bottom&quot;:0.025999998673796654,&quot;left&quot;:1.2699999809265137,&quot;right&quot;:1.2699999809265137,&quot;top&quot;:0.4230000376701355},&quot;type&quot;:0},{&quot;id&quot;:&quot;2024-12-04T19:10:2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8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87.xml><?xml version="1.0" encoding="utf-8"?>
<p:tagLst xmlns:p="http://schemas.openxmlformats.org/presentationml/2006/main">
  <p:tag name="KSO_WM_UNIT_VALUE" val="1015*2030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07215_1*d*1"/>
  <p:tag name="KSO_WM_TEMPLATE_CATEGORY" val="diagram"/>
  <p:tag name="KSO_WM_TEMPLATE_INDEX" val="20207215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84b411a83c17493b8db4186c35f64a8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bab1e5650da4f64a983aae94b95d1fe"/>
  <p:tag name="KSO_WM_UNIT_PLACING_PICTURE" val="3bab1e5650da4f64a983aae94b95d1fe"/>
  <p:tag name="KSO_WM_UNIT_SUPPORT_UNIT_TYPE" val="[&quot;d&quot;,&quot;θ&quot;]"/>
  <p:tag name="KSO_WM_TEMPLATE_ASSEMBLE_XID" val="60656e634054ed1e2fb7f797"/>
  <p:tag name="KSO_WM_TEMPLATE_ASSEMBLE_GROUPID" val="60656e634054ed1e2fb7f797"/>
  <p:tag name="WM_BEAUTIFY_ZORDER_FLAG_TAG" val="4"/>
</p:tagLst>
</file>

<file path=ppt/tags/tag38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215_1*f*1"/>
  <p:tag name="KSO_WM_TEMPLATE_CATEGORY" val="diagram"/>
  <p:tag name="KSO_WM_TEMPLATE_INDEX" val="202072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64"/>
  <p:tag name="KSO_WM_UNIT_SHOW_EDIT_AREA_INDICATION" val="1"/>
  <p:tag name="KSO_WM_CHIP_GROUPID" val="5e6b05596848fb12bee65ac8"/>
  <p:tag name="KSO_WM_CHIP_XID" val="5e6b05596848fb12bee65aca"/>
  <p:tag name="KSO_WM_UNIT_DEC_AREA_ID" val="801d02fb2e5b40c38972e59e80e296d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1be1e725a81453e9b4a7bd75263ca1e"/>
  <p:tag name="KSO_WM_UNIT_TEXT_FILL_FORE_SCHEMECOLOR_INDEX_BRIGHTNESS" val="0.25"/>
  <p:tag name="KSO_WM_UNIT_TEXT_FILL_FORE_SCHEMECOLOR_INDEX" val="13"/>
  <p:tag name="KSO_WM_UNIT_TEXT_FILL_TYPE" val="1"/>
  <p:tag name="KSO_WM_TEMPLATE_ASSEMBLE_XID" val="60656e634054ed1e2fb7f797"/>
  <p:tag name="KSO_WM_TEMPLATE_ASSEMBLE_GROUPID" val="60656e634054ed1e2fb7f797"/>
  <p:tag name="WM_BEAUTIFY_ZORDER_FLAG_TAG" val="5"/>
</p:tagLst>
</file>

<file path=ppt/tags/tag38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0:23&quot;,&quot;maxSize&quot;:{&quot;size1&quot;:20},&quot;minSize&quot;:{&quot;size1&quot;:11.2},&quot;normalSize&quot;:{&quot;size1&quot;:11.2},&quot;subLayout&quot;:[{&quot;id&quot;:&quot;2024-12-04T19:10:23&quot;,&quot;margin&quot;:{&quot;bottom&quot;:0.025999998673796654,&quot;left&quot;:1.2699999809265137,&quot;right&quot;:1.2699999809265137,&quot;top&quot;:0.4230000376701355},&quot;type&quot;:0},{&quot;id&quot;:&quot;2024-12-04T19:10:2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9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581_1*i*1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BLOCK" val="0"/>
  <p:tag name="KSO_WM_UNIT_SM_LIMIT_TYPE" val="3"/>
  <p:tag name="KSO_WM_UNIT_DEC_AREA_ID" val="5c8af1dee03a4607b79552da7e154d73"/>
  <p:tag name="KSO_WM_UNIT_DECORATE_INFO" val="{&quot;DecorateInfoH&quot;:{&quot;IsAbs&quot;:true},&quot;DecorateInfoW&quot;:{&quot;IsAbs&quot;:false},&quot;DecorateInfoX&quot;:{&quot;IsAbs&quot;:true,&quot;Pos&quot;:0},&quot;DecorateInfoY&quot;:{&quot;IsAbs&quot;:true,&quot;Pos&quot;:1},&quot;ReferentInfo&quot;:{&quot;Id&quot;:&quot;b6eec6e5bda24618bc31c4b045aebc3e&quot;,&quot;X&quot;:{&quot;Pos&quot;:0},&quot;Y&quot;:{&quot;Pos&quot;:1}},&quot;whChangeMode&quot;:0}"/>
  <p:tag name="KSO_WM_CHIP_GROUPID" val="5f700fca747e3ea6e292926b"/>
  <p:tag name="KSO_WM_CHIP_XID" val="5f700fca747e3ea6e292926c"/>
  <p:tag name="KSO_WM_UNIT_FILL_FORE_SCHEMECOLOR_INDEX_BRIGHTNESS" val="-0.05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48"/>
  <p:tag name="KSO_WM_TEMPLATE_ASSEMBLE_XID" val="6130c4e18b5cc6c91112a5a1"/>
  <p:tag name="KSO_WM_TEMPLATE_ASSEMBLE_GROUPID" val="6130c4e18b5cc6c91112a5a1"/>
  <p:tag name="WM_BEAUTIFY_ZORDER_FLAG_TAG" val="3"/>
</p:tagLst>
</file>

<file path=ppt/tags/tag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3581_1*i*2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91f83280a6fb48f49c2d8aa41bc8a8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700fca747e3ea6e292926b"/>
  <p:tag name="KSO_WM_CHIP_XID" val="5f700fca747e3ea6e292926c"/>
  <p:tag name="KSO_WM_TEMPLATE_ASSEMBLE_XID" val="6130c4e18b5cc6c91112a5a1"/>
  <p:tag name="KSO_WM_TEMPLATE_ASSEMBLE_GROUPID" val="6130c4e18b5cc6c91112a5a1"/>
  <p:tag name="WM_BEAUTIFY_ZORDER_FLAG_TAG" val="4"/>
</p:tagLst>
</file>

<file path=ppt/tags/tag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3581_1*i*3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SM_LIMIT_TYPE" val="2"/>
  <p:tag name="KSO_WM_CHIP_GROUPID" val="5f700fca747e3ea6e292926b"/>
  <p:tag name="KSO_WM_CHIP_XID" val="5f700fca747e3ea6e292926c"/>
  <p:tag name="KSO_WM_UNIT_LINE_FORE_SCHEMECOLOR_INDEX_BRIGHTNESS" val="-0.15"/>
  <p:tag name="KSO_WM_UNIT_LINE_FORE_SCHEMECOLOR_INDEX" val="16"/>
  <p:tag name="KSO_WM_UNIT_LINE_FILL_TYPE" val="2"/>
  <p:tag name="KSO_WM_TEMPLATE_ASSEMBLE_XID" val="6130c4e18b5cc6c91112a5a1"/>
  <p:tag name="KSO_WM_TEMPLATE_ASSEMBLE_GROUPID" val="6130c4e18b5cc6c91112a5a1"/>
</p:tagLst>
</file>

<file path=ppt/tags/tag3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3581_1*i*4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SM_LIMIT_TYPE" val="2"/>
  <p:tag name="KSO_WM_CHIP_GROUPID" val="5f700fca747e3ea6e292926b"/>
  <p:tag name="KSO_WM_CHIP_XID" val="5f700fca747e3ea6e292926c"/>
  <p:tag name="KSO_WM_UNIT_LINE_FORE_SCHEMECOLOR_INDEX_BRIGHTNESS" val="-0.15"/>
  <p:tag name="KSO_WM_UNIT_LINE_FORE_SCHEMECOLOR_INDEX" val="16"/>
  <p:tag name="KSO_WM_UNIT_LINE_FILL_TYPE" val="2"/>
  <p:tag name="KSO_WM_TEMPLATE_ASSEMBLE_XID" val="6130c4e18b5cc6c91112a5a1"/>
  <p:tag name="KSO_WM_TEMPLATE_ASSEMBLE_GROUPID" val="6130c4e18b5cc6c91112a5a1"/>
</p:tagLst>
</file>

<file path=ppt/tags/tag39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581_1*f*1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20"/>
  <p:tag name="KSO_WM_UNIT_SHOW_EDIT_AREA_INDICATION" val="1"/>
  <p:tag name="KSO_WM_CHIP_GROUPID" val="5e6b05596848fb12bee65ac8"/>
  <p:tag name="KSO_WM_CHIP_XID" val="5e6b05596848fb12bee65aca"/>
  <p:tag name="KSO_WM_UNIT_DEC_AREA_ID" val="6a4f31af155343ada46da67e9fcf170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63278fa142474d7fb91bcb8d636d849d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130c4e18b5cc6c91112a5a1"/>
  <p:tag name="KSO_WM_TEMPLATE_ASSEMBLE_GROUPID" val="6130c4e18b5cc6c91112a5a1"/>
  <p:tag name="WM_BEAUTIFY_ZORDER_FLAG_TAG" val="5"/>
</p:tagLst>
</file>

<file path=ppt/tags/tag399.xml><?xml version="1.0" encoding="utf-8"?>
<p:tagLst xmlns:p="http://schemas.openxmlformats.org/presentationml/2006/main">
  <p:tag name="KSO_WM_UNIT_VALUE" val="1227*1396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3581_1*d*1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b6eec6e5bda24618bc31c4b045aebc3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15a91bbb88e47828918a7942e874194"/>
  <p:tag name="KSO_WM_UNIT_PLACING_PICTURE" val="d15a91bbb88e47828918a7942e874194"/>
  <p:tag name="KSO_WM_TEMPLATE_ASSEMBLE_XID" val="6130c4e18b5cc6c91112a5a1"/>
  <p:tag name="KSO_WM_TEMPLATE_ASSEMBLE_GROUPID" val="6130c4e18b5cc6c91112a5a1"/>
  <p:tag name="WM_BEAUTIFY_ZORDER_FLAG_TAG" val="6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UNIT_TYPE" val="y"/>
  <p:tag name="KSO_WM_UNIT_INDEX" val="1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0:23&quot;,&quot;maxSize&quot;:{&quot;size1&quot;:20},&quot;minSize&quot;:{&quot;size1&quot;:11.2},&quot;normalSize&quot;:{&quot;size1&quot;:11.2},&quot;subLayout&quot;:[{&quot;id&quot;:&quot;2024-12-04T19:10:23&quot;,&quot;margin&quot;:{&quot;bottom&quot;:0.025999998673796654,&quot;left&quot;:1.2699999809265137,&quot;right&quot;:1.2699999809265137,&quot;top&quot;:0.4230000376701355},&quot;type&quot;:0},{&quot;id&quot;:&quot;2024-12-04T19:10:2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0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7126_1*i*2"/>
  <p:tag name="KSO_WM_TEMPLATE_CATEGORY" val="diagram"/>
  <p:tag name="KSO_WM_TEMPLATE_INDEX" val="20217126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b9171e330b4d4b75a3109fe53261697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31095f9c36e2348c3ef645"/>
  <p:tag name="KSO_WM_CHIP_XID" val="5fa36d539babe8ec16f203f1"/>
  <p:tag name="KSO_WM_TEMPLATE_ASSEMBLE_XID" val="638896a20c9383becde4ce47"/>
  <p:tag name="KSO_WM_TEMPLATE_ASSEMBLE_GROUPID" val="638896a20c9383becde4ce47"/>
  <p:tag name="WM_BEAUTIFY_ZORDER_FLAG_TAG" val="4"/>
</p:tagLst>
</file>

<file path=ppt/tags/tag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7126_1*i*3"/>
  <p:tag name="KSO_WM_TEMPLATE_CATEGORY" val="diagram"/>
  <p:tag name="KSO_WM_TEMPLATE_INDEX" val="20217126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791dc453c7ec463cbbb76f2023c9ee6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31095f9c36e2348c3ef645"/>
  <p:tag name="KSO_WM_CHIP_XID" val="5fa36d539babe8ec16f203f1"/>
  <p:tag name="KSO_WM_TEMPLATE_ASSEMBLE_XID" val="638896a20c9383becde4ce47"/>
  <p:tag name="KSO_WM_TEMPLATE_ASSEMBLE_GROUPID" val="638896a20c9383becde4ce47"/>
  <p:tag name="WM_BEAUTIFY_ZORDER_FLAG_TAG" val="5"/>
</p:tagLst>
</file>

<file path=ppt/tags/tag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7126_1*i*4"/>
  <p:tag name="KSO_WM_TEMPLATE_CATEGORY" val="diagram"/>
  <p:tag name="KSO_WM_TEMPLATE_INDEX" val="20217126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120087fc6dd54088a9239f66b371b2c7"/>
  <p:tag name="KSO_WM_UNIT_DECORATE_INFO" val="{&quot;ReferentInfo&quot;:{&quot;Id&quot;:&quot;slide&quot;,&quot;X&quot;:{&quot;Pos&quot;:1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1}"/>
  <p:tag name="KSO_WM_CHIP_GROUPID" val="5f31095f9c36e2348c3ef645"/>
  <p:tag name="KSO_WM_CHIP_XID" val="5fa36d539babe8ec16f203f1"/>
  <p:tag name="KSO_WM_TEMPLATE_ASSEMBLE_XID" val="638896a20c9383becde4ce47"/>
  <p:tag name="KSO_WM_TEMPLATE_ASSEMBLE_GROUPID" val="638896a20c9383becde4ce47"/>
  <p:tag name="WM_BEAUTIFY_ZORDER_FLAG_TAG" val="6"/>
</p:tagLst>
</file>

<file path=ppt/tags/tag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17126_1*i*5"/>
  <p:tag name="KSO_WM_TEMPLATE_CATEGORY" val="diagram"/>
  <p:tag name="KSO_WM_TEMPLATE_INDEX" val="20217126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d92f92e2eae74a15884aa942342f2c7e"/>
  <p:tag name="KSO_WM_UNIT_DECORATE_INFO" val="{&quot;ReferentInfo&quot;:{&quot;Id&quot;:&quot;slide&quot;,&quot;X&quot;:{&quot;Pos&quot;:1},&quot;Y&quot;:{&quot;Pos&quot;:2}},&quot;DecorateInfoX&quot;:{&quot;Pos&quot;:2,&quot;IsAbs&quot;:true},&quot;DecorateInfoY&quot;:{&quot;Pos&quot;:2,&quot;IsAbs&quot;:true},&quot;DecorateInfoW&quot;:{&quot;IsAbs&quot;:false},&quot;DecorateInfoH&quot;:{&quot;IsAbs&quot;:false},&quot;whChangeMode&quot;:1}"/>
  <p:tag name="KSO_WM_CHIP_GROUPID" val="5f31095f9c36e2348c3ef645"/>
  <p:tag name="KSO_WM_CHIP_XID" val="5fa36d539babe8ec16f203f1"/>
  <p:tag name="KSO_WM_TEMPLATE_ASSEMBLE_XID" val="638896a20c9383becde4ce47"/>
  <p:tag name="KSO_WM_TEMPLATE_ASSEMBLE_GROUPID" val="638896a20c9383becde4ce47"/>
  <p:tag name="WM_BEAUTIFY_ZORDER_FLAG_TAG" val="7"/>
</p:tagLst>
</file>

<file path=ppt/tags/tag40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地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7126_1*f*1"/>
  <p:tag name="KSO_WM_TEMPLATE_CATEGORY" val="diagram"/>
  <p:tag name="KSO_WM_TEMPLATE_INDEX" val="2021712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64"/>
  <p:tag name="KSO_WM_UNIT_SHOW_EDIT_AREA_INDICATION" val="1"/>
  <p:tag name="KSO_WM_CHIP_GROUPID" val="5e6b05596848fb12bee65ac8"/>
  <p:tag name="KSO_WM_CHIP_XID" val="5e6b05596848fb12bee65aca"/>
  <p:tag name="KSO_WM_UNIT_DEC_AREA_ID" val="4d94aef7d28a4023a9e73ee4e8c8dc6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SM_LIMIT_TYPE" val="0"/>
  <p:tag name="KSO_WM_CHIP_FILLAREA_FILL_RULE" val="{&quot;fill_align&quot;:&quot;cm&quot;,&quot;fill_mode&quot;:&quot;full&quot;,&quot;sacle_strategy&quot;:&quot;smart&quot;}"/>
  <p:tag name="KSO_WM_ASSEMBLE_CHIP_INDEX" val="0dadf657ee1847f58e2b86e0a32fca63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38896a20c9383becde4ce47"/>
  <p:tag name="KSO_WM_TEMPLATE_ASSEMBLE_GROUPID" val="638896a20c9383becde4ce47"/>
  <p:tag name="WM_BEAUTIFY_ZORDER_FLAG_TAG" val="8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UNIT_VALUE" val="1311*1227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7126_1*d*1"/>
  <p:tag name="KSO_WM_TEMPLATE_CATEGORY" val="diagram"/>
  <p:tag name="KSO_WM_TEMPLATE_INDEX" val="20217126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6756293a5a3840538473a68b3a02a83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SM_LIMIT_TYPE" val="0"/>
  <p:tag name="KSO_WM_CHIP_FILLAREA_FILL_RULE" val="{&quot;fill_align&quot;:&quot;cm&quot;,&quot;fill_mode&quot;:&quot;full&quot;,&quot;sacle_strategy&quot;:&quot;smart&quot;}"/>
  <p:tag name="KSO_WM_ASSEMBLE_CHIP_INDEX" val="e18bbadcd7f4445d93c777935083c0a1"/>
  <p:tag name="KSO_WM_UNIT_PLACING_PICTURE" val="e18bbadcd7f4445d93c777935083c0a1"/>
  <p:tag name="KSO_WM_UNIT_SUPPORT_BIG_FONT" val="1"/>
  <p:tag name="KSO_WM_UNIT_SUPPORT_UNIT_TYPE" val="[&quot;d&quot;,&quot;β&quot;,&quot;θ&quot;]"/>
  <p:tag name="KSO_WM_TEMPLATE_ASSEMBLE_XID" val="638896a20c9383becde4ce47"/>
  <p:tag name="KSO_WM_TEMPLATE_ASSEMBLE_GROUPID" val="638896a20c9383becde4ce47"/>
  <p:tag name="WM_BEAUTIFY_ZORDER_FLAG_TAG" val="9"/>
</p:tagLst>
</file>

<file path=ppt/tags/tag41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0:23&quot;,&quot;maxSize&quot;:{&quot;size1&quot;:20},&quot;minSize&quot;:{&quot;size1&quot;:11.2},&quot;normalSize&quot;:{&quot;size1&quot;:11.2},&quot;subLayout&quot;:[{&quot;id&quot;:&quot;2024-12-04T19:10:23&quot;,&quot;margin&quot;:{&quot;bottom&quot;:0.025999998673796654,&quot;left&quot;:1.2699999809265137,&quot;right&quot;:1.2699999809265137,&quot;top&quot;:0.4230000376701355},&quot;type&quot;:0},{&quot;id&quot;:&quot;2024-12-04T19:10:2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1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16.xml><?xml version="1.0" encoding="utf-8"?>
<p:tagLst xmlns:p="http://schemas.openxmlformats.org/presentationml/2006/main">
  <p:tag name="KSO_WM_UNIT_VALUE" val="1141*3384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7042_1*d*1"/>
  <p:tag name="KSO_WM_TEMPLATE_CATEGORY" val="diagram"/>
  <p:tag name="KSO_WM_TEMPLATE_INDEX" val="20217042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28dc7bc9224144baa61b83ee425b48c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UNIT_PICTURE_TOWARD" val="1"/>
  <p:tag name="KSO_WM_UNIT_PICTURE_DOCKSIDE" val="ct,lm,rm"/>
  <p:tag name="KSO_WM_ASSEMBLE_CHIP_INDEX" val="ddf0fc5c33844388b9929869edc73e87"/>
  <p:tag name="KSO_WM_UNIT_PLACING_PICTURE" val="ddf0fc5c33844388b9929869edc73e87"/>
  <p:tag name="KSO_WM_TEMPLATE_ASSEMBLE_XID" val="6065703f4054ed1e2fb8149d"/>
  <p:tag name="KSO_WM_TEMPLATE_ASSEMBLE_GROUPID" val="6065703f4054ed1e2fb8149d"/>
  <p:tag name="WM_BEAUTIFY_ZORDER_FLAG_TAG" val="3"/>
</p:tagLst>
</file>

<file path=ppt/tags/tag41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7042_1*f*1"/>
  <p:tag name="KSO_WM_TEMPLATE_CATEGORY" val="diagram"/>
  <p:tag name="KSO_WM_TEMPLATE_INDEX" val="20217042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26"/>
  <p:tag name="KSO_WM_UNIT_SHOW_EDIT_AREA_INDICATION" val="1"/>
  <p:tag name="KSO_WM_CHIP_GROUPID" val="5e6b05596848fb12bee65ac8"/>
  <p:tag name="KSO_WM_CHIP_XID" val="5e6b05596848fb12bee65aca"/>
  <p:tag name="KSO_WM_UNIT_DEC_AREA_ID" val="1a5325fcee3e4486a11aaed1e1fc782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efe85023b48d4b8ca2fad89d5eb48ba6"/>
  <p:tag name="KSO_WM_UNIT_TEXT_FILL_FORE_SCHEMECOLOR_INDEX_BRIGHTNESS" val="0.25"/>
  <p:tag name="KSO_WM_UNIT_TEXT_FILL_FORE_SCHEMECOLOR_INDEX" val="13"/>
  <p:tag name="KSO_WM_UNIT_TEXT_FILL_TYPE" val="1"/>
  <p:tag name="KSO_WM_TEMPLATE_ASSEMBLE_XID" val="6065703f4054ed1e2fb8149d"/>
  <p:tag name="KSO_WM_TEMPLATE_ASSEMBLE_GROUPID" val="6065703f4054ed1e2fb8149d"/>
  <p:tag name="WM_BEAUTIFY_ZORDER_FLAG_TAG" val="4"/>
</p:tagLst>
</file>

<file path=ppt/tags/tag41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0:23&quot;,&quot;maxSize&quot;:{&quot;size1&quot;:20},&quot;minSize&quot;:{&quot;size1&quot;:11.2},&quot;normalSize&quot;:{&quot;size1&quot;:11.2},&quot;subLayout&quot;:[{&quot;id&quot;:&quot;2024-12-04T19:10:23&quot;,&quot;margin&quot;:{&quot;bottom&quot;:0.025999998673796654,&quot;left&quot;:1.2699999809265137,&quot;right&quot;:1.2699999809265137,&quot;top&quot;:0.4230000376701355},&quot;type&quot;:0},{&quot;id&quot;:&quot;2024-12-04T19:10:2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2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581_1*i*1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BLOCK" val="0"/>
  <p:tag name="KSO_WM_UNIT_SM_LIMIT_TYPE" val="3"/>
  <p:tag name="KSO_WM_UNIT_DEC_AREA_ID" val="5c8af1dee03a4607b79552da7e154d73"/>
  <p:tag name="KSO_WM_UNIT_DECORATE_INFO" val="{&quot;DecorateInfoH&quot;:{&quot;IsAbs&quot;:true},&quot;DecorateInfoW&quot;:{&quot;IsAbs&quot;:false},&quot;DecorateInfoX&quot;:{&quot;IsAbs&quot;:true,&quot;Pos&quot;:0},&quot;DecorateInfoY&quot;:{&quot;IsAbs&quot;:true,&quot;Pos&quot;:1},&quot;ReferentInfo&quot;:{&quot;Id&quot;:&quot;b6eec6e5bda24618bc31c4b045aebc3e&quot;,&quot;X&quot;:{&quot;Pos&quot;:0},&quot;Y&quot;:{&quot;Pos&quot;:1}},&quot;whChangeMode&quot;:0}"/>
  <p:tag name="KSO_WM_CHIP_GROUPID" val="5f700fca747e3ea6e292926b"/>
  <p:tag name="KSO_WM_CHIP_XID" val="5f700fca747e3ea6e292926c"/>
  <p:tag name="KSO_WM_UNIT_FILL_FORE_SCHEMECOLOR_INDEX_BRIGHTNESS" val="-0.05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48"/>
  <p:tag name="KSO_WM_TEMPLATE_ASSEMBLE_XID" val="6130c4e18b5cc6c91112a5a1"/>
  <p:tag name="KSO_WM_TEMPLATE_ASSEMBLE_GROUPID" val="6130c4e18b5cc6c91112a5a1"/>
  <p:tag name="WM_BEAUTIFY_ZORDER_FLAG_TAG" val="3"/>
</p:tagLst>
</file>

<file path=ppt/tags/tag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3581_1*i*2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91f83280a6fb48f49c2d8aa41bc8a8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700fca747e3ea6e292926b"/>
  <p:tag name="KSO_WM_CHIP_XID" val="5f700fca747e3ea6e292926c"/>
  <p:tag name="KSO_WM_TEMPLATE_ASSEMBLE_XID" val="6130c4e18b5cc6c91112a5a1"/>
  <p:tag name="KSO_WM_TEMPLATE_ASSEMBLE_GROUPID" val="6130c4e18b5cc6c91112a5a1"/>
  <p:tag name="WM_BEAUTIFY_ZORDER_FLAG_TAG" val="4"/>
</p:tagLst>
</file>

<file path=ppt/tags/tag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3581_1*i*3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SM_LIMIT_TYPE" val="2"/>
  <p:tag name="KSO_WM_CHIP_GROUPID" val="5f700fca747e3ea6e292926b"/>
  <p:tag name="KSO_WM_CHIP_XID" val="5f700fca747e3ea6e292926c"/>
  <p:tag name="KSO_WM_UNIT_LINE_FORE_SCHEMECOLOR_INDEX_BRIGHTNESS" val="-0.15"/>
  <p:tag name="KSO_WM_UNIT_LINE_FORE_SCHEMECOLOR_INDEX" val="16"/>
  <p:tag name="KSO_WM_UNIT_LINE_FILL_TYPE" val="2"/>
  <p:tag name="KSO_WM_TEMPLATE_ASSEMBLE_XID" val="6130c4e18b5cc6c91112a5a1"/>
  <p:tag name="KSO_WM_TEMPLATE_ASSEMBLE_GROUPID" val="6130c4e18b5cc6c91112a5a1"/>
</p:tagLst>
</file>

<file path=ppt/tags/tag4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3581_1*i*4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SM_LIMIT_TYPE" val="2"/>
  <p:tag name="KSO_WM_CHIP_GROUPID" val="5f700fca747e3ea6e292926b"/>
  <p:tag name="KSO_WM_CHIP_XID" val="5f700fca747e3ea6e292926c"/>
  <p:tag name="KSO_WM_UNIT_LINE_FORE_SCHEMECOLOR_INDEX_BRIGHTNESS" val="-0.15"/>
  <p:tag name="KSO_WM_UNIT_LINE_FORE_SCHEMECOLOR_INDEX" val="16"/>
  <p:tag name="KSO_WM_UNIT_LINE_FILL_TYPE" val="2"/>
  <p:tag name="KSO_WM_TEMPLATE_ASSEMBLE_XID" val="6130c4e18b5cc6c91112a5a1"/>
  <p:tag name="KSO_WM_TEMPLATE_ASSEMBLE_GROUPID" val="6130c4e18b5cc6c91112a5a1"/>
</p:tagLst>
</file>

<file path=ppt/tags/tag42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581_1*f*1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20"/>
  <p:tag name="KSO_WM_UNIT_SHOW_EDIT_AREA_INDICATION" val="1"/>
  <p:tag name="KSO_WM_CHIP_GROUPID" val="5e6b05596848fb12bee65ac8"/>
  <p:tag name="KSO_WM_CHIP_XID" val="5e6b05596848fb12bee65aca"/>
  <p:tag name="KSO_WM_UNIT_DEC_AREA_ID" val="6a4f31af155343ada46da67e9fcf170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63278fa142474d7fb91bcb8d636d849d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130c4e18b5cc6c91112a5a1"/>
  <p:tag name="KSO_WM_TEMPLATE_ASSEMBLE_GROUPID" val="6130c4e18b5cc6c91112a5a1"/>
  <p:tag name="WM_BEAUTIFY_ZORDER_FLAG_TAG" val="5"/>
</p:tagLst>
</file>

<file path=ppt/tags/tag428.xml><?xml version="1.0" encoding="utf-8"?>
<p:tagLst xmlns:p="http://schemas.openxmlformats.org/presentationml/2006/main">
  <p:tag name="KSO_WM_UNIT_VALUE" val="1227*1396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3581_1*d*1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b6eec6e5bda24618bc31c4b045aebc3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15a91bbb88e47828918a7942e874194"/>
  <p:tag name="KSO_WM_UNIT_PLACING_PICTURE" val="d15a91bbb88e47828918a7942e874194"/>
  <p:tag name="KSO_WM_TEMPLATE_ASSEMBLE_XID" val="6130c4e18b5cc6c91112a5a1"/>
  <p:tag name="KSO_WM_TEMPLATE_ASSEMBLE_GROUPID" val="6130c4e18b5cc6c91112a5a1"/>
  <p:tag name="WM_BEAUTIFY_ZORDER_FLAG_TAG" val="6"/>
</p:tagLst>
</file>

<file path=ppt/tags/tag42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0:24&quot;,&quot;maxSize&quot;:{&quot;size1&quot;:20},&quot;minSize&quot;:{&quot;size1&quot;:11.2},&quot;normalSize&quot;:{&quot;size1&quot;:11.2},&quot;subLayout&quot;:[{&quot;id&quot;:&quot;2024-12-04T19:10:24&quot;,&quot;margin&quot;:{&quot;bottom&quot;:0.025999998673796654,&quot;left&quot;:1.2699999809265137,&quot;right&quot;:1.2699999809265137,&quot;top&quot;:0.4230000376701355},&quot;type&quot;:0},{&quot;id&quot;:&quot;2024-12-04T19:10:2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3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34.xml><?xml version="1.0" encoding="utf-8"?>
<p:tagLst xmlns:p="http://schemas.openxmlformats.org/presentationml/2006/main">
  <p:tag name="KSO_WM_UNIT_VALUE" val="1340*3384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6513_1*d*1"/>
  <p:tag name="KSO_WM_TEMPLATE_CATEGORY" val="diagram"/>
  <p:tag name="KSO_WM_TEMPLATE_INDEX" val="20216513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7f863303e5984039929be145e6624f6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aee419c50ad746b2ad0a4ccfba072e50"/>
  <p:tag name="KSO_WM_UNIT_PLACING_PICTURE" val="aee419c50ad746b2ad0a4ccfba072e50"/>
  <p:tag name="KSO_WM_TEMPLATE_ASSEMBLE_XID" val="6065703c4054ed1e2fb81460"/>
  <p:tag name="KSO_WM_TEMPLATE_ASSEMBLE_GROUPID" val="6065703c4054ed1e2fb81460"/>
  <p:tag name="WM_BEAUTIFY_ZORDER_FLAG_TAG" val="3"/>
</p:tagLst>
</file>

<file path=ppt/tags/tag43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6513_1*f*1"/>
  <p:tag name="KSO_WM_TEMPLATE_CATEGORY" val="diagram"/>
  <p:tag name="KSO_WM_TEMPLATE_INDEX" val="2021651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88"/>
  <p:tag name="KSO_WM_UNIT_SHOW_EDIT_AREA_INDICATION" val="1"/>
  <p:tag name="KSO_WM_CHIP_GROUPID" val="5e6b05596848fb12bee65ac8"/>
  <p:tag name="KSO_WM_CHIP_XID" val="5e6b05596848fb12bee65aca"/>
  <p:tag name="KSO_WM_UNIT_DEC_AREA_ID" val="f55620d7e5bd4c059acb2e6d0f5f452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c1ea06b65a2429dbb43b664cec39464"/>
  <p:tag name="KSO_WM_UNIT_TEXT_FILL_FORE_SCHEMECOLOR_INDEX_BRIGHTNESS" val="0.25"/>
  <p:tag name="KSO_WM_UNIT_TEXT_FILL_FORE_SCHEMECOLOR_INDEX" val="13"/>
  <p:tag name="KSO_WM_UNIT_TEXT_FILL_TYPE" val="1"/>
  <p:tag name="KSO_WM_TEMPLATE_ASSEMBLE_XID" val="6065703c4054ed1e2fb81460"/>
  <p:tag name="KSO_WM_TEMPLATE_ASSEMBLE_GROUPID" val="6065703c4054ed1e2fb81460"/>
  <p:tag name="WM_BEAUTIFY_ZORDER_FLAG_TAG" val="4"/>
</p:tagLst>
</file>

<file path=ppt/tags/tag43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0:24&quot;,&quot;maxSize&quot;:{&quot;size1&quot;:20},&quot;minSize&quot;:{&quot;size1&quot;:11.2},&quot;normalSize&quot;:{&quot;size1&quot;:11.2},&quot;subLayout&quot;:[{&quot;id&quot;:&quot;2024-12-04T19:10:24&quot;,&quot;margin&quot;:{&quot;bottom&quot;:0.025999998673796654,&quot;left&quot;:1.2699999809265137,&quot;right&quot;:1.2699999809265137,&quot;top&quot;:0.4230000376701355},&quot;type&quot;:0},{&quot;id&quot;:&quot;2024-12-04T19:10:2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41.xml><?xml version="1.0" encoding="utf-8"?>
<p:tagLst xmlns:p="http://schemas.openxmlformats.org/presentationml/2006/main">
  <p:tag name="KSO_WM_UNIT_VALUE" val="1311*2030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2216_1*d*1"/>
  <p:tag name="KSO_WM_TEMPLATE_CATEGORY" val="diagram"/>
  <p:tag name="KSO_WM_TEMPLATE_INDEX" val="20212216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c3eea203adf34548b8bed58731eff79a"/>
  <p:tag name="KSO_WM_CHIP_FILLAREA_FILL_RULE" val="{&quot;fill_align&quot;:&quot;lt&quot;,&quot;fill_mode&quot;:&quot;full&quot;,&quot;sacle_strategy&quot;:&quot;smart&quot;}"/>
  <p:tag name="KSO_WM_ASSEMBLE_CHIP_INDEX" val="a56102b4d6004d73a10f85d3d5129197"/>
  <p:tag name="KSO_WM_UNIT_PLACING_PICTURE" val="a56102b4d6004d73a10f85d3d5129197"/>
  <p:tag name="KSO_WM_UNIT_SUPPORT_UNIT_TYPE" val="[&quot;d&quot;,&quot;α&quot;,&quot;β&quot;,&quot;θ&quot;]"/>
  <p:tag name="KSO_WM_TEMPLATE_ASSEMBLE_XID" val="60656f2e4054ed1e2fb80507"/>
  <p:tag name="KSO_WM_TEMPLATE_ASSEMBLE_GROUPID" val="60656f2e4054ed1e2fb80507"/>
  <p:tag name="WM_BEAUTIFY_ZORDER_FLAG_TAG" val="4"/>
</p:tagLst>
</file>

<file path=ppt/tags/tag44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216_1*f*1"/>
  <p:tag name="KSO_WM_TEMPLATE_CATEGORY" val="diagram"/>
  <p:tag name="KSO_WM_TEMPLATE_INDEX" val="2021221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8"/>
  <p:tag name="KSO_WM_UNIT_SHOW_EDIT_AREA_INDICATION" val="1"/>
  <p:tag name="KSO_WM_CHIP_GROUPID" val="5e6b05596848fb12bee65ac8"/>
  <p:tag name="KSO_WM_CHIP_XID" val="5e6b05596848fb12bee65aca"/>
  <p:tag name="KSO_WM_UNIT_DEC_AREA_ID" val="376e916b5b3d4fbc9ce9859661497294"/>
  <p:tag name="KSO_WM_CHIP_FILLAREA_FILL_RULE" val="{&quot;fill_align&quot;:&quot;rt&quot;,&quot;fill_mode&quot;:&quot;full&quot;,&quot;sacle_strategy&quot;:&quot;smart&quot;}"/>
  <p:tag name="KSO_WM_ASSEMBLE_CHIP_INDEX" val="47b56d52fc444a088d45ede9823ea8ff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60656f2e4054ed1e2fb80507"/>
  <p:tag name="KSO_WM_TEMPLATE_ASSEMBLE_GROUPID" val="60656f2e4054ed1e2fb80507"/>
  <p:tag name="WM_BEAUTIFY_ZORDER_FLAG_TAG" val="5"/>
</p:tagLst>
</file>

<file path=ppt/tags/tag44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0:24&quot;,&quot;maxSize&quot;:{&quot;size1&quot;:20},&quot;minSize&quot;:{&quot;size1&quot;:11.2},&quot;normalSize&quot;:{&quot;size1&quot;:11.2},&quot;subLayout&quot;:[{&quot;id&quot;:&quot;2024-12-04T19:10:24&quot;,&quot;margin&quot;:{&quot;bottom&quot;:0.025999998673796654,&quot;left&quot;:1.2699999809265137,&quot;right&quot;:1.2699999809265137,&quot;top&quot;:0.4230000376701355},&quot;type&quot;:0},{&quot;id&quot;:&quot;2024-12-04T19:10:2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4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48.xml><?xml version="1.0" encoding="utf-8"?>
<p:tagLst xmlns:p="http://schemas.openxmlformats.org/presentationml/2006/main">
  <p:tag name="KSO_WM_UNIT_VALUE" val="1340*3384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6513_1*d*1"/>
  <p:tag name="KSO_WM_TEMPLATE_CATEGORY" val="diagram"/>
  <p:tag name="KSO_WM_TEMPLATE_INDEX" val="20216513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7f863303e5984039929be145e6624f6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aee419c50ad746b2ad0a4ccfba072e50"/>
  <p:tag name="KSO_WM_UNIT_PLACING_PICTURE" val="aee419c50ad746b2ad0a4ccfba072e50"/>
  <p:tag name="KSO_WM_TEMPLATE_ASSEMBLE_XID" val="6065703c4054ed1e2fb81460"/>
  <p:tag name="KSO_WM_TEMPLATE_ASSEMBLE_GROUPID" val="6065703c4054ed1e2fb81460"/>
  <p:tag name="WM_BEAUTIFY_ZORDER_FLAG_TAG" val="3"/>
</p:tagLst>
</file>

<file path=ppt/tags/tag44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6513_1*f*1"/>
  <p:tag name="KSO_WM_TEMPLATE_CATEGORY" val="diagram"/>
  <p:tag name="KSO_WM_TEMPLATE_INDEX" val="2021651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88"/>
  <p:tag name="KSO_WM_UNIT_SHOW_EDIT_AREA_INDICATION" val="1"/>
  <p:tag name="KSO_WM_CHIP_GROUPID" val="5e6b05596848fb12bee65ac8"/>
  <p:tag name="KSO_WM_CHIP_XID" val="5e6b05596848fb12bee65aca"/>
  <p:tag name="KSO_WM_UNIT_DEC_AREA_ID" val="f55620d7e5bd4c059acb2e6d0f5f452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c1ea06b65a2429dbb43b664cec39464"/>
  <p:tag name="KSO_WM_UNIT_TEXT_FILL_FORE_SCHEMECOLOR_INDEX_BRIGHTNESS" val="0.25"/>
  <p:tag name="KSO_WM_UNIT_TEXT_FILL_FORE_SCHEMECOLOR_INDEX" val="13"/>
  <p:tag name="KSO_WM_UNIT_TEXT_FILL_TYPE" val="1"/>
  <p:tag name="KSO_WM_TEMPLATE_ASSEMBLE_XID" val="6065703c4054ed1e2fb81460"/>
  <p:tag name="KSO_WM_TEMPLATE_ASSEMBLE_GROUPID" val="6065703c4054ed1e2fb81460"/>
  <p:tag name="WM_BEAUTIFY_ZORDER_FLAG_TAG" val="4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0:24&quot;,&quot;maxSize&quot;:{&quot;size1&quot;:20},&quot;minSize&quot;:{&quot;size1&quot;:11.2},&quot;normalSize&quot;:{&quot;size1&quot;:11.2},&quot;subLayout&quot;:[{&quot;id&quot;:&quot;2024-12-04T19:10:24&quot;,&quot;margin&quot;:{&quot;bottom&quot;:0.025999998673796654,&quot;left&quot;:1.2699999809265137,&quot;right&quot;:1.2699999809265137,&quot;top&quot;:0.4230000376701355},&quot;type&quot;:0},{&quot;id&quot;:&quot;2024-12-04T19:10:2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5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55.xml><?xml version="1.0" encoding="utf-8"?>
<p:tagLst xmlns:p="http://schemas.openxmlformats.org/presentationml/2006/main">
  <p:tag name="KSO_WM_UNIT_VALUE" val="1142*3384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7036_1*d*1"/>
  <p:tag name="KSO_WM_TEMPLATE_CATEGORY" val="diagram"/>
  <p:tag name="KSO_WM_TEMPLATE_INDEX" val="20217036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d4062abcbec542c1b3ec2c633ba6a23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UNIT_PICTURE_TOWARD" val="1"/>
  <p:tag name="KSO_WM_UNIT_PICTURE_DOCKSIDE" val="cb,rm,lm"/>
  <p:tag name="KSO_WM_ASSEMBLE_CHIP_INDEX" val="cc806ba035134e63918fc7b0374693b1"/>
  <p:tag name="KSO_WM_UNIT_PLACING_PICTURE" val="cc806ba035134e63918fc7b0374693b1"/>
  <p:tag name="KSO_WM_TEMPLATE_ASSEMBLE_XID" val="6065703f4054ed1e2fb81497"/>
  <p:tag name="KSO_WM_TEMPLATE_ASSEMBLE_GROUPID" val="6065703f4054ed1e2fb81497"/>
  <p:tag name="WM_BEAUTIFY_ZORDER_FLAG_TAG" val="3"/>
</p:tagLst>
</file>

<file path=ppt/tags/tag45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7036_1*f*1"/>
  <p:tag name="KSO_WM_TEMPLATE_CATEGORY" val="diagram"/>
  <p:tag name="KSO_WM_TEMPLATE_INDEX" val="2021703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26"/>
  <p:tag name="KSO_WM_UNIT_SHOW_EDIT_AREA_INDICATION" val="1"/>
  <p:tag name="KSO_WM_CHIP_GROUPID" val="5e6b05596848fb12bee65ac8"/>
  <p:tag name="KSO_WM_CHIP_XID" val="5e6b05596848fb12bee65aca"/>
  <p:tag name="KSO_WM_UNIT_DEC_AREA_ID" val="c0a0348785894567b46bb5d79129782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a3a2b3588f26438fb97c82988acbba82"/>
  <p:tag name="KSO_WM_UNIT_TEXT_FILL_FORE_SCHEMECOLOR_INDEX_BRIGHTNESS" val="0.25"/>
  <p:tag name="KSO_WM_UNIT_TEXT_FILL_FORE_SCHEMECOLOR_INDEX" val="13"/>
  <p:tag name="KSO_WM_UNIT_TEXT_FILL_TYPE" val="1"/>
  <p:tag name="KSO_WM_TEMPLATE_ASSEMBLE_XID" val="6065703f4054ed1e2fb81497"/>
  <p:tag name="KSO_WM_TEMPLATE_ASSEMBLE_GROUPID" val="6065703f4054ed1e2fb81497"/>
  <p:tag name="WM_BEAUTIFY_ZORDER_FLAG_TAG" val="4"/>
</p:tagLst>
</file>

<file path=ppt/tags/tag45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0:24&quot;,&quot;maxSize&quot;:{&quot;size1&quot;:20},&quot;minSize&quot;:{&quot;size1&quot;:11.2},&quot;normalSize&quot;:{&quot;size1&quot;:11.2},&quot;subLayout&quot;:[{&quot;id&quot;:&quot;2024-12-04T19:10:24&quot;,&quot;margin&quot;:{&quot;bottom&quot;:0.025999998673796654,&quot;left&quot;:1.2699999809265137,&quot;right&quot;:1.2699999809265137,&quot;top&quot;:0.4230000376701355},&quot;type&quot;:0},{&quot;id&quot;:&quot;2024-12-04T19:10:2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6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62.xml><?xml version="1.0" encoding="utf-8"?>
<p:tagLst xmlns:p="http://schemas.openxmlformats.org/presentationml/2006/main">
  <p:tag name="KSO_WM_UNIT_VALUE" val="1269*3384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0860_1*d*1"/>
  <p:tag name="KSO_WM_TEMPLATE_CATEGORY" val="diagram"/>
  <p:tag name="KSO_WM_TEMPLATE_INDEX" val="2021086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d3da675d28be45e3a78bba7abfbd4aa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c95e095f1e284e3a8d43156e00bfea23"/>
  <p:tag name="KSO_WM_UNIT_PLACING_PICTURE" val="c95e095f1e284e3a8d43156e00bfea23"/>
  <p:tag name="KSO_WM_TEMPLATE_ASSEMBLE_XID" val="639af84f0c9383becde69508"/>
  <p:tag name="KSO_WM_TEMPLATE_ASSEMBLE_GROUPID" val="639af84f0c9383becde69508"/>
  <p:tag name="WM_BEAUTIFY_ZORDER_FLAG_TAG" val="3"/>
</p:tagLst>
</file>

<file path=ppt/tags/tag46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地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0860_1*f*1"/>
  <p:tag name="KSO_WM_TEMPLATE_CATEGORY" val="diagram"/>
  <p:tag name="KSO_WM_TEMPLATE_INDEX" val="2021086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38"/>
  <p:tag name="KSO_WM_UNIT_SHOW_EDIT_AREA_INDICATION" val="1"/>
  <p:tag name="KSO_WM_CHIP_GROUPID" val="5e6b05596848fb12bee65ac8"/>
  <p:tag name="KSO_WM_CHIP_XID" val="5e6b05596848fb12bee65aca"/>
  <p:tag name="KSO_WM_UNIT_DEC_AREA_ID" val="302feb7e0a824c2b8ad76b9b27b4a864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8707e5ebbce141ef82d327ffb618e11b"/>
  <p:tag name="KSO_WM_UNIT_TEXT_FILL_FORE_SCHEMECOLOR_INDEX_BRIGHTNESS" val="0.25"/>
  <p:tag name="KSO_WM_UNIT_TEXT_FILL_FORE_SCHEMECOLOR_INDEX" val="13"/>
  <p:tag name="KSO_WM_UNIT_TEXT_FILL_TYPE" val="1"/>
  <p:tag name="KSO_WM_TEMPLATE_ASSEMBLE_XID" val="639af84f0c9383becde69508"/>
  <p:tag name="KSO_WM_TEMPLATE_ASSEMBLE_GROUPID" val="639af84f0c9383becde69508"/>
  <p:tag name="WM_BEAUTIFY_ZORDER_FLAG_TAG" val="4"/>
</p:tagLst>
</file>

<file path=ppt/tags/tag464.xml><?xml version="1.0" encoding="utf-8"?>
<p:tagLst xmlns:p="http://schemas.openxmlformats.org/presentationml/2006/main">
  <p:tag name="KSO_WM_UNIT_BLOCK" val="0"/>
  <p:tag name="KSO_WM_UNIT_HIGHLIGHT" val="0"/>
  <p:tag name="KSO_WM_UNIT_COMPATIBLE" val="1"/>
  <p:tag name="KSO_WM_UNIT_DIAGRAM_ISNUMVISUAL" val="0"/>
  <p:tag name="KSO_WM_UNIT_DIAGRAM_ISREFERUNIT" val="0"/>
  <p:tag name="KSO_WM_UNIT_TYPE" val="i"/>
  <p:tag name="KSO_WM_UNIT_INDEX" val="1"/>
  <p:tag name="KSO_WM_UNIT_ID" val="diagram20210860_1*i*1"/>
  <p:tag name="KSO_WM_TEMPLATE_CATEGORY" val="diagram"/>
  <p:tag name="KSO_WM_TEMPLATE_INDEX" val="20210860"/>
  <p:tag name="KSO_WM_UNIT_LAYERLEVEL" val="1"/>
  <p:tag name="KSO_WM_TAG_VERSION" val="1.0"/>
  <p:tag name="KSO_WM_BEAUTIFY_FLAG" val="#wm#"/>
  <p:tag name="KSO_WM_UNIT_SM_LIMIT_TYPE" val="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d3da675d28be45e3a78bba7abfbd4aa7&quot;,&quot;X&quot;:{&quot;Pos&quot;:1},&quot;Y&quot;:{&quot;Pos&quot;:2}},&quot;whChangeMode&quot;:0}"/>
  <p:tag name="KSO_WM_UNIT_DEC_AREA_ID" val="ef32e52aea08493eaaf9dd96398c2e97"/>
  <p:tag name="KSO_WM_CHIP_GROUPID" val="5e9d770adc741d3f2d9ea583"/>
  <p:tag name="KSO_WM_CHIP_XID" val="5e997d21dade925159b52625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88"/>
  <p:tag name="KSO_WM_TEMPLATE_ASSEMBLE_XID" val="639af84f0c9383becde69508"/>
  <p:tag name="KSO_WM_TEMPLATE_ASSEMBLE_GROUPID" val="639af84f0c9383becde69508"/>
  <p:tag name="WM_BEAUTIFY_ZORDER_FLAG_TAG" val="5"/>
</p:tagLst>
</file>

<file path=ppt/tags/tag46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0:24&quot;,&quot;maxSize&quot;:{&quot;size1&quot;:20},&quot;minSize&quot;:{&quot;size1&quot;:11.2},&quot;normalSize&quot;:{&quot;size1&quot;:11.2},&quot;subLayout&quot;:[{&quot;id&quot;:&quot;2024-12-04T19:10:24&quot;,&quot;margin&quot;:{&quot;bottom&quot;:0.025999998673796654,&quot;left&quot;:1.2699999809265137,&quot;right&quot;:1.2699999809265137,&quot;top&quot;:0.4230000376701355},&quot;type&quot;:0},{&quot;id&quot;:&quot;2024-12-04T19:10:2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6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UNIT_BLOCK" val="0"/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1051_1*i*1"/>
  <p:tag name="KSO_WM_TEMPLATE_CATEGORY" val="diagram"/>
  <p:tag name="KSO_WM_TEMPLATE_INDEX" val="20211051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EC_AREA_ID" val="e9873f812e524d0fb7e1a2e0256e75d5"/>
  <p:tag name="KSO_WM_CHIP_GROUPID" val="5e757e9369be4861f5f86151"/>
  <p:tag name="KSO_WM_CHIP_XID" val="5f5f2f928e478fb0c58a92be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VALUE" val="1320"/>
  <p:tag name="KSO_WM_TEMPLATE_ASSEMBLE_XID" val="60656ea44054ed1e2fb7fce2"/>
  <p:tag name="KSO_WM_TEMPLATE_ASSEMBLE_GROUPID" val="60656ea44054ed1e2fb7fce2"/>
  <p:tag name="WM_BEAUTIFY_ZORDER_FLAG_TAG" val="3"/>
</p:tagLst>
</file>

<file path=ppt/tags/tag471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1051_1*i*2"/>
  <p:tag name="KSO_WM_TEMPLATE_CATEGORY" val="diagram"/>
  <p:tag name="KSO_WM_TEMPLATE_INDEX" val="20211051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C_AREA_ID" val="c6caebd249174d3d8044106ecfb73dfb"/>
  <p:tag name="KSO_WM_CHIP_GROUPID" val="5e757e9369be4861f5f86151"/>
  <p:tag name="KSO_WM_CHIP_XID" val="5f5f2f928e478fb0c58a92be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2"/>
  <p:tag name="KSO_WM_TEMPLATE_ASSEMBLE_XID" val="60656ea44054ed1e2fb7fce2"/>
  <p:tag name="KSO_WM_TEMPLATE_ASSEMBLE_GROUPID" val="60656ea44054ed1e2fb7fce2"/>
  <p:tag name="WM_BEAUTIFY_ZORDER_FLAG_TAG" val="4"/>
</p:tagLst>
</file>

<file path=ppt/tags/tag472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1051_1*i*3"/>
  <p:tag name="KSO_WM_TEMPLATE_CATEGORY" val="diagram"/>
  <p:tag name="KSO_WM_TEMPLATE_INDEX" val="20211051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EC_AREA_ID" val="b8b40de74c0541c590e79b004c1b3527"/>
  <p:tag name="KSO_WM_CHIP_GROUPID" val="5e757e9369be4861f5f86151"/>
  <p:tag name="KSO_WM_CHIP_XID" val="5f5f2f928e478fb0c58a92be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12"/>
  <p:tag name="KSO_WM_TEMPLATE_ASSEMBLE_XID" val="60656ea44054ed1e2fb7fce2"/>
  <p:tag name="KSO_WM_TEMPLATE_ASSEMBLE_GROUPID" val="60656ea44054ed1e2fb7fce2"/>
  <p:tag name="WM_BEAUTIFY_ZORDER_FLAG_TAG" val="5"/>
</p:tagLst>
</file>

<file path=ppt/tags/tag47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051_1*f*1"/>
  <p:tag name="KSO_WM_TEMPLATE_CATEGORY" val="diagram"/>
  <p:tag name="KSO_WM_TEMPLATE_INDEX" val="2021105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6"/>
  <p:tag name="KSO_WM_UNIT_SHOW_EDIT_AREA_INDICATION" val="1"/>
  <p:tag name="KSO_WM_CHIP_GROUPID" val="5e6b05596848fb12bee65ac8"/>
  <p:tag name="KSO_WM_CHIP_XID" val="5e6b05596848fb12bee65aca"/>
  <p:tag name="KSO_WM_UNIT_DEC_AREA_ID" val="fa23e79076be41119ad642c4cda491b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180ce386d980456f8564befea39e3cb3"/>
  <p:tag name="KSO_WM_UNIT_TEXT_FILL_FORE_SCHEMECOLOR_INDEX_BRIGHTNESS" val="0.25"/>
  <p:tag name="KSO_WM_UNIT_TEXT_FILL_FORE_SCHEMECOLOR_INDEX" val="13"/>
  <p:tag name="KSO_WM_UNIT_TEXT_FILL_TYPE" val="1"/>
  <p:tag name="KSO_WM_TEMPLATE_ASSEMBLE_XID" val="60656ea44054ed1e2fb7fce2"/>
  <p:tag name="KSO_WM_TEMPLATE_ASSEMBLE_GROUPID" val="60656ea44054ed1e2fb7fce2"/>
  <p:tag name="WM_BEAUTIFY_ZORDER_FLAG_TAG" val="6"/>
</p:tagLst>
</file>

<file path=ppt/tags/tag474.xml><?xml version="1.0" encoding="utf-8"?>
<p:tagLst xmlns:p="http://schemas.openxmlformats.org/presentationml/2006/main">
  <p:tag name="KSO_WM_UNIT_VALUE" val="1142*1565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1051_1*d*1"/>
  <p:tag name="KSO_WM_TEMPLATE_CATEGORY" val="diagram"/>
  <p:tag name="KSO_WM_TEMPLATE_INDEX" val="2021105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f2876e609c7144a48ef7013c55026be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9902a4d0b8544cc19ecd8dfac07ae853"/>
  <p:tag name="KSO_WM_UNIT_PLACING_PICTURE" val="9902a4d0b8544cc19ecd8dfac07ae853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0656ea44054ed1e2fb7fce2"/>
  <p:tag name="KSO_WM_TEMPLATE_ASSEMBLE_GROUPID" val="60656ea44054ed1e2fb7fce2"/>
  <p:tag name="WM_BEAUTIFY_ZORDER_FLAG_TAG" val="7"/>
</p:tagLst>
</file>

<file path=ppt/tags/tag47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0:24&quot;,&quot;maxSize&quot;:{&quot;size1&quot;:20},&quot;minSize&quot;:{&quot;size1&quot;:11.2},&quot;normalSize&quot;:{&quot;size1&quot;:11.2},&quot;subLayout&quot;:[{&quot;id&quot;:&quot;2024-12-04T19:10:24&quot;,&quot;margin&quot;:{&quot;bottom&quot;:0.025999998673796654,&quot;left&quot;:1.2699999809265137,&quot;right&quot;:1.2699999809265137,&quot;top&quot;:0.4230000376701355},&quot;type&quot;:0},{&quot;id&quot;:&quot;2024-12-04T19:10:2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7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UNIT_VALUE" val="1269*3384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0860_1*d*1"/>
  <p:tag name="KSO_WM_TEMPLATE_CATEGORY" val="diagram"/>
  <p:tag name="KSO_WM_TEMPLATE_INDEX" val="2021086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d3da675d28be45e3a78bba7abfbd4aa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c95e095f1e284e3a8d43156e00bfea23"/>
  <p:tag name="KSO_WM_UNIT_PLACING_PICTURE" val="c95e095f1e284e3a8d43156e00bfea23"/>
  <p:tag name="KSO_WM_TEMPLATE_ASSEMBLE_XID" val="639af84f0c9383becde69508"/>
  <p:tag name="KSO_WM_TEMPLATE_ASSEMBLE_GROUPID" val="639af84f0c9383becde69508"/>
  <p:tag name="WM_BEAUTIFY_ZORDER_FLAG_TAG" val="3"/>
</p:tagLst>
</file>

<file path=ppt/tags/tag48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地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0860_1*f*1"/>
  <p:tag name="KSO_WM_TEMPLATE_CATEGORY" val="diagram"/>
  <p:tag name="KSO_WM_TEMPLATE_INDEX" val="2021086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38"/>
  <p:tag name="KSO_WM_UNIT_SHOW_EDIT_AREA_INDICATION" val="1"/>
  <p:tag name="KSO_WM_CHIP_GROUPID" val="5e6b05596848fb12bee65ac8"/>
  <p:tag name="KSO_WM_CHIP_XID" val="5e6b05596848fb12bee65aca"/>
  <p:tag name="KSO_WM_UNIT_DEC_AREA_ID" val="302feb7e0a824c2b8ad76b9b27b4a864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8707e5ebbce141ef82d327ffb618e11b"/>
  <p:tag name="KSO_WM_UNIT_TEXT_FILL_FORE_SCHEMECOLOR_INDEX_BRIGHTNESS" val="0.25"/>
  <p:tag name="KSO_WM_UNIT_TEXT_FILL_FORE_SCHEMECOLOR_INDEX" val="13"/>
  <p:tag name="KSO_WM_UNIT_TEXT_FILL_TYPE" val="1"/>
  <p:tag name="KSO_WM_TEMPLATE_ASSEMBLE_XID" val="639af84f0c9383becde69508"/>
  <p:tag name="KSO_WM_TEMPLATE_ASSEMBLE_GROUPID" val="639af84f0c9383becde69508"/>
  <p:tag name="WM_BEAUTIFY_ZORDER_FLAG_TAG" val="4"/>
</p:tagLst>
</file>

<file path=ppt/tags/tag482.xml><?xml version="1.0" encoding="utf-8"?>
<p:tagLst xmlns:p="http://schemas.openxmlformats.org/presentationml/2006/main">
  <p:tag name="KSO_WM_UNIT_BLOCK" val="0"/>
  <p:tag name="KSO_WM_UNIT_HIGHLIGHT" val="0"/>
  <p:tag name="KSO_WM_UNIT_COMPATIBLE" val="1"/>
  <p:tag name="KSO_WM_UNIT_DIAGRAM_ISNUMVISUAL" val="0"/>
  <p:tag name="KSO_WM_UNIT_DIAGRAM_ISREFERUNIT" val="0"/>
  <p:tag name="KSO_WM_UNIT_TYPE" val="i"/>
  <p:tag name="KSO_WM_UNIT_INDEX" val="1"/>
  <p:tag name="KSO_WM_UNIT_ID" val="diagram20210860_1*i*1"/>
  <p:tag name="KSO_WM_TEMPLATE_CATEGORY" val="diagram"/>
  <p:tag name="KSO_WM_TEMPLATE_INDEX" val="20210860"/>
  <p:tag name="KSO_WM_UNIT_LAYERLEVEL" val="1"/>
  <p:tag name="KSO_WM_TAG_VERSION" val="1.0"/>
  <p:tag name="KSO_WM_BEAUTIFY_FLAG" val="#wm#"/>
  <p:tag name="KSO_WM_UNIT_SM_LIMIT_TYPE" val="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d3da675d28be45e3a78bba7abfbd4aa7&quot;,&quot;X&quot;:{&quot;Pos&quot;:1},&quot;Y&quot;:{&quot;Pos&quot;:2}},&quot;whChangeMode&quot;:0}"/>
  <p:tag name="KSO_WM_UNIT_DEC_AREA_ID" val="ef32e52aea08493eaaf9dd96398c2e97"/>
  <p:tag name="KSO_WM_CHIP_GROUPID" val="5e9d770adc741d3f2d9ea583"/>
  <p:tag name="KSO_WM_CHIP_XID" val="5e997d21dade925159b52625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88"/>
  <p:tag name="KSO_WM_TEMPLATE_ASSEMBLE_XID" val="639af84f0c9383becde69508"/>
  <p:tag name="KSO_WM_TEMPLATE_ASSEMBLE_GROUPID" val="639af84f0c9383becde69508"/>
  <p:tag name="WM_BEAUTIFY_ZORDER_FLAG_TAG" val="5"/>
</p:tagLst>
</file>

<file path=ppt/tags/tag48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0:24&quot;,&quot;maxSize&quot;:{&quot;size1&quot;:20},&quot;minSize&quot;:{&quot;size1&quot;:11.2},&quot;normalSize&quot;:{&quot;size1&quot;:11.2},&quot;subLayout&quot;:[{&quot;id&quot;:&quot;2024-12-04T19:10:24&quot;,&quot;margin&quot;:{&quot;bottom&quot;:0.025999998673796654,&quot;left&quot;:1.2699999809265137,&quot;right&quot;:1.2699999809265137,&quot;top&quot;:0.4230000376701355},&quot;type&quot;:0},{&quot;id&quot;:&quot;2024-12-04T19:10:2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8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388_1*i*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TEMPLATE_ASSEMBLE_XID" val="606570814054ed1e2fb816a1"/>
  <p:tag name="KSO_WM_TEMPLATE_ASSEMBLE_GROUPID" val="606570814054ed1e2fb816a1"/>
  <p:tag name="WM_BEAUTIFY_ZORDER_FLAG_TAG" val="3"/>
</p:tagLst>
</file>

<file path=ppt/tags/tag4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7388_1*i*2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VALUE" val="0"/>
  <p:tag name="KSO_WM_TEMPLATE_ASSEMBLE_XID" val="606570814054ed1e2fb816a1"/>
  <p:tag name="KSO_WM_TEMPLATE_ASSEMBLE_GROUPID" val="606570814054ed1e2fb816a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7388_1*i*3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VALUE" val="0"/>
  <p:tag name="KSO_WM_TEMPLATE_ASSEMBLE_XID" val="606570814054ed1e2fb816a1"/>
  <p:tag name="KSO_WM_TEMPLATE_ASSEMBLE_GROUPID" val="606570814054ed1e2fb816a1"/>
</p:tagLst>
</file>

<file path=ppt/tags/tag4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7388_1*i*4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VALUE" val="0"/>
  <p:tag name="KSO_WM_TEMPLATE_ASSEMBLE_XID" val="606570814054ed1e2fb816a1"/>
  <p:tag name="KSO_WM_TEMPLATE_ASSEMBLE_GROUPID" val="606570814054ed1e2fb816a1"/>
</p:tagLst>
</file>

<file path=ppt/tags/tag4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17388_1*i*5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4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17388_1*i*6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TEMPLATE_ASSEMBLE_XID" val="606570814054ed1e2fb816a1"/>
  <p:tag name="KSO_WM_TEMPLATE_ASSEMBLE_GROUPID" val="606570814054ed1e2fb816a1"/>
  <p:tag name="WM_BEAUTIFY_ZORDER_FLAG_TAG" val="4"/>
</p:tagLst>
</file>

<file path=ppt/tags/tag4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17388_1*i*7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4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17388_1*i*8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4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17388_1*i*9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4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17388_1*i*10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4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17388_1*i*1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4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17388_1*i*12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17388_1*i*13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5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17388_1*i*14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5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diagram20217388_1*i*15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5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diagram20217388_1*i*16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5"/>
</p:tagLst>
</file>

<file path=ppt/tags/tag5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diagram20217388_1*i*17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6"/>
</p:tagLst>
</file>

<file path=ppt/tags/tag5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diagram20217388_1*i*18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7"/>
</p:tagLst>
</file>

<file path=ppt/tags/tag5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diagram20217388_1*i*19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8"/>
</p:tagLst>
</file>

<file path=ppt/tags/tag5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diagram20217388_1*i*20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TEMPLATE_ASSEMBLE_XID" val="606570814054ed1e2fb816a1"/>
  <p:tag name="KSO_WM_TEMPLATE_ASSEMBLE_GROUPID" val="606570814054ed1e2fb816a1"/>
  <p:tag name="WM_BEAUTIFY_ZORDER_FLAG_TAG" val="9"/>
</p:tagLst>
</file>

<file path=ppt/tags/tag5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diagram20217388_1*i*2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5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diagram20217388_1*i*22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diagram20217388_1*i*23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5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diagram20217388_1*i*24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-0.25"/>
  <p:tag name="KSO_WM_UNIT_LINE_FORE_SCHEMECOLOR_INDEX" val="14"/>
  <p:tag name="KSO_WM_UNIT_LINE_FILL_TYPE" val="2"/>
  <p:tag name="KSO_WM_TEMPLATE_ASSEMBLE_XID" val="606570814054ed1e2fb816a1"/>
  <p:tag name="KSO_WM_TEMPLATE_ASSEMBLE_GROUPID" val="606570814054ed1e2fb816a1"/>
  <p:tag name="WM_BEAUTIFY_ZORDER_FLAG_TAG" val="10"/>
</p:tagLst>
</file>

<file path=ppt/tags/tag51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7388_1*f*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2"/>
  <p:tag name="KSO_WM_UNIT_SHOW_EDIT_AREA_INDICATION" val="1"/>
  <p:tag name="KSO_WM_CHIP_GROUPID" val="5e6b05596848fb12bee65ac8"/>
  <p:tag name="KSO_WM_CHIP_XID" val="5e6b05596848fb12bee65aca"/>
  <p:tag name="KSO_WM_UNIT_DEC_AREA_ID" val="e29bab4509714460b9ffb4f61289117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c466ab4cbffe4de8b5998cd5847b44fb"/>
  <p:tag name="KSO_WM_UNIT_TEXT_FILL_FORE_SCHEMECOLOR_INDEX_BRIGHTNESS" val="0.25"/>
  <p:tag name="KSO_WM_UNIT_TEXT_FILL_FORE_SCHEMECOLOR_INDEX" val="13"/>
  <p:tag name="KSO_WM_UNIT_TEXT_FILL_TYPE" val="1"/>
  <p:tag name="KSO_WM_TEMPLATE_ASSEMBLE_XID" val="606570814054ed1e2fb816a1"/>
  <p:tag name="KSO_WM_TEMPLATE_ASSEMBLE_GROUPID" val="606570814054ed1e2fb816a1"/>
  <p:tag name="WM_BEAUTIFY_ZORDER_FLAG_TAG" val="11"/>
</p:tagLst>
</file>

<file path=ppt/tags/tag513.xml><?xml version="1.0" encoding="utf-8"?>
<p:tagLst xmlns:p="http://schemas.openxmlformats.org/presentationml/2006/main">
  <p:tag name="KSO_WM_UNIT_VALUE" val="846*2327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7388_1*d*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9c68add7376f44fe95e468d5343cb56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6ddb21f4961f4580b19e55d02586b46e"/>
  <p:tag name="KSO_WM_UNIT_PLACING_PICTURE" val="6ddb21f4961f4580b19e55d02586b46e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TEMPLATE_ASSEMBLE_XID" val="606570814054ed1e2fb816a1"/>
  <p:tag name="KSO_WM_TEMPLATE_ASSEMBLE_GROUPID" val="606570814054ed1e2fb816a1"/>
  <p:tag name="WM_BEAUTIFY_ZORDER_FLAG_TAG" val="12"/>
</p:tagLst>
</file>

<file path=ppt/tags/tag51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0:24&quot;,&quot;maxSize&quot;:{&quot;size1&quot;:20},&quot;minSize&quot;:{&quot;size1&quot;:11.2},&quot;normalSize&quot;:{&quot;size1&quot;:11.2},&quot;subLayout&quot;:[{&quot;id&quot;:&quot;2024-12-04T19:10:24&quot;,&quot;margin&quot;:{&quot;bottom&quot;:0.025999998673796654,&quot;left&quot;:1.2699999809265137,&quot;right&quot;:1.2699999809265137,&quot;top&quot;:0.4230000376701355},&quot;type&quot;:0},{&quot;id&quot;:&quot;2024-12-04T19:10:2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1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19.xml><?xml version="1.0" encoding="utf-8"?>
<p:tagLst xmlns:p="http://schemas.openxmlformats.org/presentationml/2006/main">
  <p:tag name="KSO_WM_UNIT_VALUE" val="1565*2242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4750_1*d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14ba731f900d412c8271e8e2df50c7b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8991d82c989427384265d5b1aa71830"/>
  <p:tag name="KSO_WM_UNIT_PLACING_PICTURE" val="48991d82c989427384265d5b1aa71830"/>
  <p:tag name="KSO_WM_UNIT_SUPPORT_UNIT_TYPE" val="[&quot;d&quot;,&quot;θ&quot;]"/>
  <p:tag name="KSO_WM_TEMPLATE_ASSEMBLE_XID" val="60656f9b4054ed1e2fb80d5c"/>
  <p:tag name="KSO_WM_TEMPLATE_ASSEMBLE_GROUPID" val="60656f9b4054ed1e2fb80d5c"/>
  <p:tag name="WM_BEAUTIFY_ZORDER_FLAG_TAG" val="4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5"/>
</p:tagLst>
</file>

<file path=ppt/tags/tag52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0:24&quot;,&quot;maxSize&quot;:{&quot;size1&quot;:20},&quot;minSize&quot;:{&quot;size1&quot;:11.2},&quot;normalSize&quot;:{&quot;size1&quot;:11.2},&quot;subLayout&quot;:[{&quot;id&quot;:&quot;2024-12-04T19:10:24&quot;,&quot;margin&quot;:{&quot;bottom&quot;:0.025999998673796654,&quot;left&quot;:1.2699999809265137,&quot;right&quot;:1.2699999809265137,&quot;top&quot;:0.4230000376701355},&quot;type&quot;:0},{&quot;id&quot;:&quot;2024-12-04T19:10:2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2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7126_1*i*2"/>
  <p:tag name="KSO_WM_TEMPLATE_CATEGORY" val="diagram"/>
  <p:tag name="KSO_WM_TEMPLATE_INDEX" val="20217126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b9171e330b4d4b75a3109fe53261697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31095f9c36e2348c3ef645"/>
  <p:tag name="KSO_WM_CHIP_XID" val="5fa36d539babe8ec16f203f1"/>
  <p:tag name="KSO_WM_TEMPLATE_ASSEMBLE_XID" val="638896a20c9383becde4ce47"/>
  <p:tag name="KSO_WM_TEMPLATE_ASSEMBLE_GROUPID" val="638896a20c9383becde4ce47"/>
  <p:tag name="WM_BEAUTIFY_ZORDER_FLAG_TAG" val="4"/>
</p:tagLst>
</file>

<file path=ppt/tags/tag5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7126_1*i*3"/>
  <p:tag name="KSO_WM_TEMPLATE_CATEGORY" val="diagram"/>
  <p:tag name="KSO_WM_TEMPLATE_INDEX" val="20217126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791dc453c7ec463cbbb76f2023c9ee6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31095f9c36e2348c3ef645"/>
  <p:tag name="KSO_WM_CHIP_XID" val="5fa36d539babe8ec16f203f1"/>
  <p:tag name="KSO_WM_TEMPLATE_ASSEMBLE_XID" val="638896a20c9383becde4ce47"/>
  <p:tag name="KSO_WM_TEMPLATE_ASSEMBLE_GROUPID" val="638896a20c9383becde4ce47"/>
  <p:tag name="WM_BEAUTIFY_ZORDER_FLAG_TAG" val="5"/>
</p:tagLst>
</file>

<file path=ppt/tags/tag5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7126_1*i*4"/>
  <p:tag name="KSO_WM_TEMPLATE_CATEGORY" val="diagram"/>
  <p:tag name="KSO_WM_TEMPLATE_INDEX" val="20217126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120087fc6dd54088a9239f66b371b2c7"/>
  <p:tag name="KSO_WM_UNIT_DECORATE_INFO" val="{&quot;ReferentInfo&quot;:{&quot;Id&quot;:&quot;slide&quot;,&quot;X&quot;:{&quot;Pos&quot;:1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1}"/>
  <p:tag name="KSO_WM_CHIP_GROUPID" val="5f31095f9c36e2348c3ef645"/>
  <p:tag name="KSO_WM_CHIP_XID" val="5fa36d539babe8ec16f203f1"/>
  <p:tag name="KSO_WM_TEMPLATE_ASSEMBLE_XID" val="638896a20c9383becde4ce47"/>
  <p:tag name="KSO_WM_TEMPLATE_ASSEMBLE_GROUPID" val="638896a20c9383becde4ce47"/>
  <p:tag name="WM_BEAUTIFY_ZORDER_FLAG_TAG" val="6"/>
</p:tagLst>
</file>

<file path=ppt/tags/tag5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17126_1*i*5"/>
  <p:tag name="KSO_WM_TEMPLATE_CATEGORY" val="diagram"/>
  <p:tag name="KSO_WM_TEMPLATE_INDEX" val="20217126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d92f92e2eae74a15884aa942342f2c7e"/>
  <p:tag name="KSO_WM_UNIT_DECORATE_INFO" val="{&quot;ReferentInfo&quot;:{&quot;Id&quot;:&quot;slide&quot;,&quot;X&quot;:{&quot;Pos&quot;:1},&quot;Y&quot;:{&quot;Pos&quot;:2}},&quot;DecorateInfoX&quot;:{&quot;Pos&quot;:2,&quot;IsAbs&quot;:true},&quot;DecorateInfoY&quot;:{&quot;Pos&quot;:2,&quot;IsAbs&quot;:true},&quot;DecorateInfoW&quot;:{&quot;IsAbs&quot;:false},&quot;DecorateInfoH&quot;:{&quot;IsAbs&quot;:false},&quot;whChangeMode&quot;:1}"/>
  <p:tag name="KSO_WM_CHIP_GROUPID" val="5f31095f9c36e2348c3ef645"/>
  <p:tag name="KSO_WM_CHIP_XID" val="5fa36d539babe8ec16f203f1"/>
  <p:tag name="KSO_WM_TEMPLATE_ASSEMBLE_XID" val="638896a20c9383becde4ce47"/>
  <p:tag name="KSO_WM_TEMPLATE_ASSEMBLE_GROUPID" val="638896a20c9383becde4ce47"/>
  <p:tag name="WM_BEAUTIFY_ZORDER_FLAG_TAG" val="7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地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7126_1*f*1"/>
  <p:tag name="KSO_WM_TEMPLATE_CATEGORY" val="diagram"/>
  <p:tag name="KSO_WM_TEMPLATE_INDEX" val="2021712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64"/>
  <p:tag name="KSO_WM_UNIT_SHOW_EDIT_AREA_INDICATION" val="1"/>
  <p:tag name="KSO_WM_CHIP_GROUPID" val="5e6b05596848fb12bee65ac8"/>
  <p:tag name="KSO_WM_CHIP_XID" val="5e6b05596848fb12bee65aca"/>
  <p:tag name="KSO_WM_UNIT_DEC_AREA_ID" val="4d94aef7d28a4023a9e73ee4e8c8dc6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SM_LIMIT_TYPE" val="0"/>
  <p:tag name="KSO_WM_CHIP_FILLAREA_FILL_RULE" val="{&quot;fill_align&quot;:&quot;cm&quot;,&quot;fill_mode&quot;:&quot;full&quot;,&quot;sacle_strategy&quot;:&quot;smart&quot;}"/>
  <p:tag name="KSO_WM_ASSEMBLE_CHIP_INDEX" val="0dadf657ee1847f58e2b86e0a32fca63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38896a20c9383becde4ce47"/>
  <p:tag name="KSO_WM_TEMPLATE_ASSEMBLE_GROUPID" val="638896a20c9383becde4ce47"/>
  <p:tag name="WM_BEAUTIFY_ZORDER_FLAG_TAG" val="8"/>
</p:tagLst>
</file>

<file path=ppt/tags/tag531.xml><?xml version="1.0" encoding="utf-8"?>
<p:tagLst xmlns:p="http://schemas.openxmlformats.org/presentationml/2006/main">
  <p:tag name="KSO_WM_UNIT_VALUE" val="1311*1227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7126_1*d*1"/>
  <p:tag name="KSO_WM_TEMPLATE_CATEGORY" val="diagram"/>
  <p:tag name="KSO_WM_TEMPLATE_INDEX" val="20217126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6756293a5a3840538473a68b3a02a83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SM_LIMIT_TYPE" val="0"/>
  <p:tag name="KSO_WM_CHIP_FILLAREA_FILL_RULE" val="{&quot;fill_align&quot;:&quot;cm&quot;,&quot;fill_mode&quot;:&quot;full&quot;,&quot;sacle_strategy&quot;:&quot;smart&quot;}"/>
  <p:tag name="KSO_WM_ASSEMBLE_CHIP_INDEX" val="e18bbadcd7f4445d93c777935083c0a1"/>
  <p:tag name="KSO_WM_UNIT_PLACING_PICTURE" val="e18bbadcd7f4445d93c777935083c0a1"/>
  <p:tag name="KSO_WM_UNIT_SUPPORT_BIG_FONT" val="1"/>
  <p:tag name="KSO_WM_UNIT_SUPPORT_UNIT_TYPE" val="[&quot;d&quot;,&quot;β&quot;,&quot;θ&quot;]"/>
  <p:tag name="KSO_WM_TEMPLATE_ASSEMBLE_XID" val="638896a20c9383becde4ce47"/>
  <p:tag name="KSO_WM_TEMPLATE_ASSEMBLE_GROUPID" val="638896a20c9383becde4ce47"/>
  <p:tag name="WM_BEAUTIFY_ZORDER_FLAG_TAG" val="9"/>
</p:tagLst>
</file>

<file path=ppt/tags/tag53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1:07&quot;,&quot;maxSize&quot;:{&quot;size1&quot;:20},&quot;minSize&quot;:{&quot;size1&quot;:11.2},&quot;normalSize&quot;:{&quot;size1&quot;:11.2},&quot;subLayout&quot;:[{&quot;id&quot;:&quot;2024-12-04T19:11:07&quot;,&quot;margin&quot;:{&quot;bottom&quot;:0.025999998673796654,&quot;left&quot;:1.2699999809265137,&quot;right&quot;:1.2699999809265137,&quot;top&quot;:0.4230000376701355},&quot;type&quot;:0},{&quot;id&quot;:&quot;2024-12-04T19:11:0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3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37.xml><?xml version="1.0" encoding="utf-8"?>
<p:tagLst xmlns:p="http://schemas.openxmlformats.org/presentationml/2006/main">
  <p:tag name="KSO_WM_UNIT_VALUE" val="1734*1523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1374_1*d*1"/>
  <p:tag name="KSO_WM_TEMPLATE_CATEGORY" val="diagram"/>
  <p:tag name="KSO_WM_TEMPLATE_INDEX" val="20211374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97fd8866b81745108ba451203109650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0ee5e7d9e17e4969b8ea57f45f88e478"/>
  <p:tag name="KSO_WM_UNIT_PLACING_PICTURE" val="0ee5e7d9e17e4969b8ea57f45f88e478"/>
  <p:tag name="KSO_WM_TEMPLATE_ASSEMBLE_XID" val="60656efc4054ed1e2fb801da"/>
  <p:tag name="KSO_WM_TEMPLATE_ASSEMBLE_GROUPID" val="60656efc4054ed1e2fb801da"/>
  <p:tag name="WM_BEAUTIFY_ZORDER_FLAG_TAG" val="3"/>
</p:tagLst>
</file>

<file path=ppt/tags/tag53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374_1*f*1"/>
  <p:tag name="KSO_WM_TEMPLATE_CATEGORY" val="diagram"/>
  <p:tag name="KSO_WM_TEMPLATE_INDEX" val="2021137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84"/>
  <p:tag name="KSO_WM_UNIT_SHOW_EDIT_AREA_INDICATION" val="1"/>
  <p:tag name="KSO_WM_CHIP_GROUPID" val="5e6b05596848fb12bee65ac8"/>
  <p:tag name="KSO_WM_CHIP_XID" val="5e6b05596848fb12bee65aca"/>
  <p:tag name="KSO_WM_UNIT_DEC_AREA_ID" val="d72eef5654c444c8986001a0cf6edb7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99ba15c18c148f1aad4389c87beee3e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efc4054ed1e2fb801da"/>
  <p:tag name="KSO_WM_TEMPLATE_ASSEMBLE_GROUPID" val="60656efc4054ed1e2fb801da"/>
  <p:tag name="WM_BEAUTIFY_ZORDER_FLAG_TAG" val="4"/>
</p:tagLst>
</file>

<file path=ppt/tags/tag5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1374_1*i*1"/>
  <p:tag name="KSO_WM_TEMPLATE_CATEGORY" val="diagram"/>
  <p:tag name="KSO_WM_TEMPLATE_INDEX" val="20211374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a70ddfdcb3c64a239e5702c6dc41047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6db1f49c98c299aacce6af"/>
  <p:tag name="KSO_WM_CHIP_XID" val="5f6db1f49c98c299aacce6b0"/>
  <p:tag name="KSO_WM_UNIT_LINE_FORE_SCHEMECOLOR_INDEX_BRIGHTNESS" val="0"/>
  <p:tag name="KSO_WM_UNIT_LINE_FORE_SCHEMECOLOR_INDEX" val="13"/>
  <p:tag name="KSO_WM_UNIT_LINE_FILL_TYPE" val="2"/>
  <p:tag name="KSO_WM_TEMPLATE_ASSEMBLE_XID" val="60656efc4054ed1e2fb801da"/>
  <p:tag name="KSO_WM_TEMPLATE_ASSEMBLE_GROUPID" val="60656efc4054ed1e2fb801da"/>
  <p:tag name="WM_BEAUTIFY_ZORDER_FLAG_TAG" val="5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1374_1*i*2"/>
  <p:tag name="KSO_WM_TEMPLATE_CATEGORY" val="diagram"/>
  <p:tag name="KSO_WM_TEMPLATE_INDEX" val="20211374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f1d05f5920ab4faa98c6ac4ec217b8e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6db1f49c98c299aacce6af"/>
  <p:tag name="KSO_WM_CHIP_XID" val="5f6db1f49c98c299aacce6b0"/>
  <p:tag name="KSO_WM_UNIT_LINE_FORE_SCHEMECOLOR_INDEX_BRIGHTNESS" val="0"/>
  <p:tag name="KSO_WM_UNIT_LINE_FORE_SCHEMECOLOR_INDEX" val="13"/>
  <p:tag name="KSO_WM_UNIT_LINE_FILL_TYPE" val="2"/>
  <p:tag name="KSO_WM_TEMPLATE_ASSEMBLE_XID" val="60656efc4054ed1e2fb801da"/>
  <p:tag name="KSO_WM_TEMPLATE_ASSEMBLE_GROUPID" val="60656efc4054ed1e2fb801da"/>
  <p:tag name="WM_BEAUTIFY_ZORDER_FLAG_TAG" val="6"/>
</p:tagLst>
</file>

<file path=ppt/tags/tag5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1374_1*i*3"/>
  <p:tag name="KSO_WM_TEMPLATE_CATEGORY" val="diagram"/>
  <p:tag name="KSO_WM_TEMPLATE_INDEX" val="20211374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7507b5e27a4f4e699ba58557b5cab2e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6db1f49c98c299aacce6af"/>
  <p:tag name="KSO_WM_CHIP_XID" val="5f6db1f49c98c299aacce6b0"/>
  <p:tag name="KSO_WM_UNIT_LINE_FORE_SCHEMECOLOR_INDEX_BRIGHTNESS" val="0"/>
  <p:tag name="KSO_WM_UNIT_LINE_FORE_SCHEMECOLOR_INDEX" val="13"/>
  <p:tag name="KSO_WM_UNIT_LINE_FILL_TYPE" val="2"/>
  <p:tag name="KSO_WM_TEMPLATE_ASSEMBLE_XID" val="60656efc4054ed1e2fb801da"/>
  <p:tag name="KSO_WM_TEMPLATE_ASSEMBLE_GROUPID" val="60656efc4054ed1e2fb801da"/>
  <p:tag name="WM_BEAUTIFY_ZORDER_FLAG_TAG" val="7"/>
</p:tagLst>
</file>

<file path=ppt/tags/tag54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1:07&quot;,&quot;maxSize&quot;:{&quot;size1&quot;:20},&quot;minSize&quot;:{&quot;size1&quot;:11.2},&quot;normalSize&quot;:{&quot;size1&quot;:11.2},&quot;subLayout&quot;:[{&quot;id&quot;:&quot;2024-12-04T19:11:07&quot;,&quot;margin&quot;:{&quot;bottom&quot;:0.025999998673796654,&quot;left&quot;:1.2699999809265137,&quot;right&quot;:1.2699999809265137,&quot;top&quot;:0.4230000376701355},&quot;type&quot;:0},{&quot;id&quot;:&quot;2024-12-04T19:11:0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4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2164_1*i*1"/>
  <p:tag name="KSO_WM_TEMPLATE_CATEGORY" val="diagram"/>
  <p:tag name="KSO_WM_TEMPLATE_INDEX" val="20212164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DEC_AREA_ID" val="544e3ac726024a87a4e983faf016091e"/>
  <p:tag name="KSO_WM_CHIP_GROUPID" val="5eedbca6fa6683b8872baa7d"/>
  <p:tag name="KSO_WM_CHIP_XID" val="5eedbca6fa6683b8872baa7e"/>
  <p:tag name="KSO_WM_UNIT_TEXT_FILL_FORE_SCHEMECOLOR_INDEX_BRIGHTNESS" val="0"/>
  <p:tag name="KSO_WM_UNIT_TEXT_FILL_FORE_SCHEMECOLOR_INDEX" val="2"/>
  <p:tag name="KSO_WM_UNIT_TEXT_FILL_TYPE" val="1"/>
  <p:tag name="KSO_WM_UNIT_VALUE" val="675"/>
  <p:tag name="KSO_WM_TEMPLATE_ASSEMBLE_XID" val="60656f2f4054ed1e2fb80513"/>
  <p:tag name="KSO_WM_TEMPLATE_ASSEMBLE_GROUPID" val="60656f2f4054ed1e2fb80513"/>
  <p:tag name="WM_BEAUTIFY_ZORDER_FLAG_TAG" val="3"/>
</p:tagLst>
</file>

<file path=ppt/tags/tag5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164_1*i*2"/>
  <p:tag name="KSO_WM_TEMPLATE_CATEGORY" val="diagram"/>
  <p:tag name="KSO_WM_TEMPLATE_INDEX" val="20212164"/>
  <p:tag name="KSO_WM_UNIT_LAYERLEVEL" val="1"/>
  <p:tag name="KSO_WM_TAG_VERSION" val="1.0"/>
  <p:tag name="KSO_WM_BEAUTIFY_FLAG" val="#wm#"/>
  <p:tag name="KSO_WM_UNIT_SM_LIMIT_TYPE" val="2"/>
  <p:tag name="KSO_WM_UNIT_BLOCK" val="0"/>
  <p:tag name="KSO_WM_UNIT_DEC_AREA_ID" val="a9c2b6eb11da47fb875a3341252664a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eedbca6fa6683b8872baa7d"/>
  <p:tag name="KSO_WM_CHIP_XID" val="5eedbca6fa6683b8872baa7e"/>
  <p:tag name="KSO_WM_UNIT_VALUE" val="20"/>
  <p:tag name="KSO_WM_TEMPLATE_ASSEMBLE_XID" val="60656f2f4054ed1e2fb80513"/>
  <p:tag name="KSO_WM_TEMPLATE_ASSEMBLE_GROUPID" val="60656f2f4054ed1e2fb80513"/>
  <p:tag name="WM_BEAUTIFY_ZORDER_FLAG_TAG" val="4"/>
</p:tagLst>
</file>

<file path=ppt/tags/tag5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2164_1*i*3"/>
  <p:tag name="KSO_WM_TEMPLATE_CATEGORY" val="diagram"/>
  <p:tag name="KSO_WM_TEMPLATE_INDEX" val="20212164"/>
  <p:tag name="KSO_WM_UNIT_LAYERLEVEL" val="1"/>
  <p:tag name="KSO_WM_TAG_VERSION" val="1.0"/>
  <p:tag name="KSO_WM_BEAUTIFY_FLAG" val="#wm#"/>
  <p:tag name="KSO_WM_UNIT_SM_LIMIT_TYPE" val="2"/>
  <p:tag name="KSO_WM_UNIT_BLOCK" val="0"/>
  <p:tag name="KSO_WM_UNIT_DEC_AREA_ID" val="30c65084b8f1453cb909e9c6048ae1c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edbca6fa6683b8872baa7d"/>
  <p:tag name="KSO_WM_CHIP_XID" val="5eedbca6fa6683b8872baa7e"/>
  <p:tag name="KSO_WM_UNIT_TEXT_FILL_FORE_SCHEMECOLOR_INDEX_BRIGHTNESS" val="0"/>
  <p:tag name="KSO_WM_UNIT_TEXT_FILL_FORE_SCHEMECOLOR_INDEX" val="14"/>
  <p:tag name="KSO_WM_UNIT_TEXT_FILL_TYPE" val="1"/>
  <p:tag name="KSO_WM_UNIT_VALUE" val="3"/>
  <p:tag name="KSO_WM_TEMPLATE_ASSEMBLE_XID" val="60656f2f4054ed1e2fb80513"/>
  <p:tag name="KSO_WM_TEMPLATE_ASSEMBLE_GROUPID" val="60656f2f4054ed1e2fb80513"/>
  <p:tag name="WM_BEAUTIFY_ZORDER_FLAG_TAG" val="5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2164_1*i*4"/>
  <p:tag name="KSO_WM_TEMPLATE_CATEGORY" val="diagram"/>
  <p:tag name="KSO_WM_TEMPLATE_INDEX" val="20212164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6b3243ce5bf44e82ae087d7aca909ef4&quot;,&quot;X&quot;:{&quot;Pos&quot;:1},&quot;Y&quot;:{&quot;Pos&quot;:1}},&quot;whChangeMode&quot;:0}"/>
  <p:tag name="KSO_WM_UNIT_DEC_AREA_ID" val="a824fc437a8e43838f008304c1a77458"/>
  <p:tag name="KSO_WM_CHIP_GROUPID" val="5eedbca6fa6683b8872baa7d"/>
  <p:tag name="KSO_WM_CHIP_XID" val="5eedbca6fa6683b8872baa7e"/>
  <p:tag name="KSO_WM_UNIT_SHADOW_SCHEMECOLOR_INDEX_BRIGHTNESS" val="0.05"/>
  <p:tag name="KSO_WM_UNIT_SHADOW_SCHEMECOLOR_INDEX" val="13"/>
  <p:tag name="KSO_WM_UNIT_TEXT_FILL_FORE_SCHEMECOLOR_INDEX_BRIGHTNESS" val="0"/>
  <p:tag name="KSO_WM_UNIT_TEXT_FILL_FORE_SCHEMECOLOR_INDEX" val="14"/>
  <p:tag name="KSO_WM_UNIT_TEXT_FILL_TYPE" val="1"/>
  <p:tag name="KSO_WM_UNIT_VALUE" val="480"/>
  <p:tag name="KSO_WM_TEMPLATE_ASSEMBLE_XID" val="60656f2f4054ed1e2fb80513"/>
  <p:tag name="KSO_WM_TEMPLATE_ASSEMBLE_GROUPID" val="60656f2f4054ed1e2fb80513"/>
  <p:tag name="WM_BEAUTIFY_ZORDER_FLAG_TAG" val="6"/>
</p:tagLst>
</file>

<file path=ppt/tags/tag55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164_1*f*1"/>
  <p:tag name="KSO_WM_TEMPLATE_CATEGORY" val="diagram"/>
  <p:tag name="KSO_WM_TEMPLATE_INDEX" val="2021216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2"/>
  <p:tag name="KSO_WM_UNIT_SHOW_EDIT_AREA_INDICATION" val="1"/>
  <p:tag name="KSO_WM_CHIP_GROUPID" val="5e6b05596848fb12bee65ac8"/>
  <p:tag name="KSO_WM_CHIP_XID" val="5e6b05596848fb12bee65aca"/>
  <p:tag name="KSO_WM_UNIT_DEC_AREA_ID" val="7131ab849c6747aaa59acee7b37d416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d3f9e3f5eb9464a92685545fce7870d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f2f4054ed1e2fb80513"/>
  <p:tag name="KSO_WM_TEMPLATE_ASSEMBLE_GROUPID" val="60656f2f4054ed1e2fb80513"/>
  <p:tag name="WM_BEAUTIFY_ZORDER_FLAG_TAG" val="7"/>
</p:tagLst>
</file>

<file path=ppt/tags/tag552.xml><?xml version="1.0" encoding="utf-8"?>
<p:tagLst xmlns:p="http://schemas.openxmlformats.org/presentationml/2006/main">
  <p:tag name="KSO_WM_UNIT_VALUE" val="1227*1227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2164_1*d*1"/>
  <p:tag name="KSO_WM_TEMPLATE_CATEGORY" val="diagram"/>
  <p:tag name="KSO_WM_TEMPLATE_INDEX" val="20212164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6b3243ce5bf44e82ae087d7aca909ef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f018424ed5b4f90a1ea072c6397a6a1"/>
  <p:tag name="KSO_WM_UNIT_PLACING_PICTURE" val="5f018424ed5b4f90a1ea072c6397a6a1"/>
  <p:tag name="KSO_WM_UNIT_SUPPORT_BIG_FONT" val="1"/>
  <p:tag name="KSO_WM_UNIT_SUPPORT_UNIT_TYPE" val="[&quot;d&quot;,&quot;α&quot;,&quot;β&quot;,&quot;θ&quot;]"/>
  <p:tag name="KSO_WM_TEMPLATE_ASSEMBLE_XID" val="60656f2f4054ed1e2fb80513"/>
  <p:tag name="KSO_WM_TEMPLATE_ASSEMBLE_GROUPID" val="60656f2f4054ed1e2fb80513"/>
  <p:tag name="WM_BEAUTIFY_ZORDER_FLAG_TAG" val="8"/>
</p:tagLst>
</file>

<file path=ppt/tags/tag55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1:07&quot;,&quot;maxSize&quot;:{&quot;size1&quot;:20},&quot;minSize&quot;:{&quot;size1&quot;:11.2},&quot;normalSize&quot;:{&quot;size1&quot;:11.2},&quot;subLayout&quot;:[{&quot;id&quot;:&quot;2024-12-04T19:11:07&quot;,&quot;margin&quot;:{&quot;bottom&quot;:0.025999998673796654,&quot;left&quot;:1.2699999809265137,&quot;right&quot;:1.2699999809265137,&quot;top&quot;:0.4230000376701355},&quot;type&quot;:0},{&quot;id&quot;:&quot;2024-12-04T19:11:0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5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58.xml><?xml version="1.0" encoding="utf-8"?>
<p:tagLst xmlns:p="http://schemas.openxmlformats.org/presentationml/2006/main">
  <p:tag name="KSO_WM_UNIT_VALUE" val="1734*1523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1374_1*d*1"/>
  <p:tag name="KSO_WM_TEMPLATE_CATEGORY" val="diagram"/>
  <p:tag name="KSO_WM_TEMPLATE_INDEX" val="20211374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97fd8866b81745108ba451203109650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0ee5e7d9e17e4969b8ea57f45f88e478"/>
  <p:tag name="KSO_WM_UNIT_PLACING_PICTURE" val="0ee5e7d9e17e4969b8ea57f45f88e478"/>
  <p:tag name="KSO_WM_TEMPLATE_ASSEMBLE_XID" val="60656efc4054ed1e2fb801da"/>
  <p:tag name="KSO_WM_TEMPLATE_ASSEMBLE_GROUPID" val="60656efc4054ed1e2fb801da"/>
  <p:tag name="WM_BEAUTIFY_ZORDER_FLAG_TAG" val="3"/>
</p:tagLst>
</file>

<file path=ppt/tags/tag55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374_1*f*1"/>
  <p:tag name="KSO_WM_TEMPLATE_CATEGORY" val="diagram"/>
  <p:tag name="KSO_WM_TEMPLATE_INDEX" val="2021137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84"/>
  <p:tag name="KSO_WM_UNIT_SHOW_EDIT_AREA_INDICATION" val="1"/>
  <p:tag name="KSO_WM_CHIP_GROUPID" val="5e6b05596848fb12bee65ac8"/>
  <p:tag name="KSO_WM_CHIP_XID" val="5e6b05596848fb12bee65aca"/>
  <p:tag name="KSO_WM_UNIT_DEC_AREA_ID" val="d72eef5654c444c8986001a0cf6edb7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99ba15c18c148f1aad4389c87beee3e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efc4054ed1e2fb801da"/>
  <p:tag name="KSO_WM_TEMPLATE_ASSEMBLE_GROUPID" val="60656efc4054ed1e2fb801da"/>
  <p:tag name="WM_BEAUTIFY_ZORDER_FLAG_TAG" val="4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1374_1*i*1"/>
  <p:tag name="KSO_WM_TEMPLATE_CATEGORY" val="diagram"/>
  <p:tag name="KSO_WM_TEMPLATE_INDEX" val="20211374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a70ddfdcb3c64a239e5702c6dc41047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6db1f49c98c299aacce6af"/>
  <p:tag name="KSO_WM_CHIP_XID" val="5f6db1f49c98c299aacce6b0"/>
  <p:tag name="KSO_WM_UNIT_LINE_FORE_SCHEMECOLOR_INDEX_BRIGHTNESS" val="0"/>
  <p:tag name="KSO_WM_UNIT_LINE_FORE_SCHEMECOLOR_INDEX" val="13"/>
  <p:tag name="KSO_WM_UNIT_LINE_FILL_TYPE" val="2"/>
  <p:tag name="KSO_WM_TEMPLATE_ASSEMBLE_XID" val="60656efc4054ed1e2fb801da"/>
  <p:tag name="KSO_WM_TEMPLATE_ASSEMBLE_GROUPID" val="60656efc4054ed1e2fb801da"/>
  <p:tag name="WM_BEAUTIFY_ZORDER_FLAG_TAG" val="5"/>
</p:tagLst>
</file>

<file path=ppt/tags/tag5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1374_1*i*2"/>
  <p:tag name="KSO_WM_TEMPLATE_CATEGORY" val="diagram"/>
  <p:tag name="KSO_WM_TEMPLATE_INDEX" val="20211374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f1d05f5920ab4faa98c6ac4ec217b8e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6db1f49c98c299aacce6af"/>
  <p:tag name="KSO_WM_CHIP_XID" val="5f6db1f49c98c299aacce6b0"/>
  <p:tag name="KSO_WM_UNIT_LINE_FORE_SCHEMECOLOR_INDEX_BRIGHTNESS" val="0"/>
  <p:tag name="KSO_WM_UNIT_LINE_FORE_SCHEMECOLOR_INDEX" val="13"/>
  <p:tag name="KSO_WM_UNIT_LINE_FILL_TYPE" val="2"/>
  <p:tag name="KSO_WM_TEMPLATE_ASSEMBLE_XID" val="60656efc4054ed1e2fb801da"/>
  <p:tag name="KSO_WM_TEMPLATE_ASSEMBLE_GROUPID" val="60656efc4054ed1e2fb801da"/>
  <p:tag name="WM_BEAUTIFY_ZORDER_FLAG_TAG" val="6"/>
</p:tagLst>
</file>

<file path=ppt/tags/tag5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1374_1*i*3"/>
  <p:tag name="KSO_WM_TEMPLATE_CATEGORY" val="diagram"/>
  <p:tag name="KSO_WM_TEMPLATE_INDEX" val="20211374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7507b5e27a4f4e699ba58557b5cab2e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6db1f49c98c299aacce6af"/>
  <p:tag name="KSO_WM_CHIP_XID" val="5f6db1f49c98c299aacce6b0"/>
  <p:tag name="KSO_WM_UNIT_LINE_FORE_SCHEMECOLOR_INDEX_BRIGHTNESS" val="0"/>
  <p:tag name="KSO_WM_UNIT_LINE_FORE_SCHEMECOLOR_INDEX" val="13"/>
  <p:tag name="KSO_WM_UNIT_LINE_FILL_TYPE" val="2"/>
  <p:tag name="KSO_WM_TEMPLATE_ASSEMBLE_XID" val="60656efc4054ed1e2fb801da"/>
  <p:tag name="KSO_WM_TEMPLATE_ASSEMBLE_GROUPID" val="60656efc4054ed1e2fb801da"/>
  <p:tag name="WM_BEAUTIFY_ZORDER_FLAG_TAG" val="7"/>
</p:tagLst>
</file>

<file path=ppt/tags/tag56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1:07&quot;,&quot;maxSize&quot;:{&quot;size1&quot;:20},&quot;minSize&quot;:{&quot;size1&quot;:11.2},&quot;normalSize&quot;:{&quot;size1&quot;:11.2},&quot;subLayout&quot;:[{&quot;id&quot;:&quot;2024-12-04T19:11:07&quot;,&quot;margin&quot;:{&quot;bottom&quot;:0.025999998673796654,&quot;left&quot;:1.2699999809265137,&quot;right&quot;:1.2699999809265137,&quot;top&quot;:0.4230000376701355},&quot;type&quot;:0},{&quot;id&quot;:&quot;2024-12-04T19:11:0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6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68.xml><?xml version="1.0" encoding="utf-8"?>
<p:tagLst xmlns:p="http://schemas.openxmlformats.org/presentationml/2006/main">
  <p:tag name="KSO_WM_UNIT_BLOCK" val="0"/>
  <p:tag name="KSO_WM_UNIT_SM_LIMIT_TYPE" val="2"/>
  <p:tag name="KSO_WM_UNIT_DEC_AREA_ID" val="75e473c879e04c36a5893b8f23b3543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5798_1*i*2"/>
  <p:tag name="KSO_WM_TEMPLATE_CATEGORY" val="diagram"/>
  <p:tag name="KSO_WM_TEMPLATE_INDEX" val="20215798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2b9b4dda340fd2c9b7ba4"/>
  <p:tag name="KSO_WM_CHIP_XID" val="5f22b9b4dda340fd2c9b7ba5"/>
  <p:tag name="KSO_WM_UNIT_FILL_FORE_SCHEMECOLOR_INDEX_BRIGHTNESS" val="-0.05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848"/>
  <p:tag name="KSO_WM_TEMPLATE_ASSEMBLE_XID" val="6130c4e18b5cc6c91112a594"/>
  <p:tag name="KSO_WM_TEMPLATE_ASSEMBLE_GROUPID" val="6130c4e18b5cc6c91112a594"/>
  <p:tag name="WM_BEAUTIFY_ZORDER_FLAG_TAG" val="4"/>
</p:tagLst>
</file>

<file path=ppt/tags/tag569.xml><?xml version="1.0" encoding="utf-8"?>
<p:tagLst xmlns:p="http://schemas.openxmlformats.org/presentationml/2006/main">
  <p:tag name="KSO_WM_UNIT_BLOCK" val="0"/>
  <p:tag name="KSO_WM_UNIT_SM_LIMIT_TYPE" val="2"/>
  <p:tag name="KSO_WM_UNIT_DEC_AREA_ID" val="2145177a6a074d9b9fa3c66e226672fb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5798_1*i*3"/>
  <p:tag name="KSO_WM_TEMPLATE_CATEGORY" val="diagram"/>
  <p:tag name="KSO_WM_TEMPLATE_INDEX" val="20215798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2b9b4dda340fd2c9b7ba4"/>
  <p:tag name="KSO_WM_CHIP_XID" val="5f22b9b4dda340fd2c9b7ba5"/>
  <p:tag name="KSO_WM_TEMPLATE_ASSEMBLE_XID" val="6130c4e18b5cc6c91112a594"/>
  <p:tag name="KSO_WM_TEMPLATE_ASSEMBLE_GROUPID" val="6130c4e18b5cc6c91112a594"/>
  <p:tag name="WM_BEAUTIFY_ZORDER_FLAG_TAG" val="5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0.xml><?xml version="1.0" encoding="utf-8"?>
<p:tagLst xmlns:p="http://schemas.openxmlformats.org/presentationml/2006/main">
  <p:tag name="KSO_WM_UNIT_VALUE" val="888*1100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5798_1*d*1"/>
  <p:tag name="KSO_WM_TEMPLATE_CATEGORY" val="diagram"/>
  <p:tag name="KSO_WM_TEMPLATE_INDEX" val="2021579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a99591884654431d89164c64c52deb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cc3aeb1e8724b02b950b245b7fbe33a"/>
  <p:tag name="KSO_WM_UNIT_PLACING_PICTURE" val="dcc3aeb1e8724b02b950b245b7fbe33a"/>
  <p:tag name="KSO_WM_UNIT_SUPPORT_UNIT_TYPE" val="[&quot;d&quot;,&quot;θ&quot;]"/>
  <p:tag name="KSO_WM_TEMPLATE_ASSEMBLE_XID" val="6130c4e18b5cc6c91112a594"/>
  <p:tag name="KSO_WM_TEMPLATE_ASSEMBLE_GROUPID" val="6130c4e18b5cc6c91112a594"/>
  <p:tag name="WM_BEAUTIFY_ZORDER_FLAG_TAG" val="6"/>
</p:tagLst>
</file>

<file path=ppt/tags/tag57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5798_1*f*1"/>
  <p:tag name="KSO_WM_TEMPLATE_CATEGORY" val="diagram"/>
  <p:tag name="KSO_WM_TEMPLATE_INDEX" val="2021579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4"/>
  <p:tag name="KSO_WM_UNIT_SHOW_EDIT_AREA_INDICATION" val="1"/>
  <p:tag name="KSO_WM_CHIP_GROUPID" val="5e6b05596848fb12bee65ac8"/>
  <p:tag name="KSO_WM_CHIP_XID" val="5e6b05596848fb12bee65aca"/>
  <p:tag name="KSO_WM_UNIT_DEC_AREA_ID" val="90a0bc6fe0684e52b0691ace412e6d9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f626e4283334740b546f859666eceb2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130c4e18b5cc6c91112a594"/>
  <p:tag name="KSO_WM_TEMPLATE_ASSEMBLE_GROUPID" val="6130c4e18b5cc6c91112a594"/>
  <p:tag name="WM_BEAUTIFY_ZORDER_FLAG_TAG" val="7"/>
</p:tagLst>
</file>

<file path=ppt/tags/tag57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1:07&quot;,&quot;maxSize&quot;:{&quot;size1&quot;:20},&quot;minSize&quot;:{&quot;size1&quot;:11.2},&quot;normalSize&quot;:{&quot;size1&quot;:11.2},&quot;subLayout&quot;:[{&quot;id&quot;:&quot;2024-12-04T19:11:07&quot;,&quot;margin&quot;:{&quot;bottom&quot;:0.025999998673796654,&quot;left&quot;:1.2699999809265137,&quot;right&quot;:1.2699999809265137,&quot;top&quot;:0.4230000376701355},&quot;type&quot;:0},{&quot;id&quot;:&quot;2024-12-04T19:11:0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7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7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394_1*f*1"/>
  <p:tag name="KSO_WM_TEMPLATE_CATEGORY" val="diagram"/>
  <p:tag name="KSO_WM_TEMPLATE_INDEX" val="2021139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6"/>
  <p:tag name="KSO_WM_UNIT_SHOW_EDIT_AREA_INDICATION" val="1"/>
  <p:tag name="KSO_WM_CHIP_GROUPID" val="5e6b05596848fb12bee65ac8"/>
  <p:tag name="KSO_WM_CHIP_XID" val="5e6b05596848fb12bee65aca"/>
  <p:tag name="KSO_WM_UNIT_DEC_AREA_ID" val="213e55c78c7f48d58171e1bca080f0f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tru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98bb6cffadbe44eab0931cdbec099505"/>
  <p:tag name="KSO_WM_UNIT_TEXT_FILL_FORE_SCHEMECOLOR_INDEX_BRIGHTNESS" val="0.25"/>
  <p:tag name="KSO_WM_UNIT_TEXT_FILL_FORE_SCHEMECOLOR_INDEX" val="13"/>
  <p:tag name="KSO_WM_UNIT_TEXT_FILL_TYPE" val="1"/>
  <p:tag name="KSO_WM_TEMPLATE_ASSEMBLE_XID" val="60656efa4054ed1e2fb801a3"/>
  <p:tag name="KSO_WM_TEMPLATE_ASSEMBLE_GROUPID" val="60656efa4054ed1e2fb801a3"/>
  <p:tag name="WM_BEAUTIFY_ZORDER_FLAG_TAG" val="3"/>
</p:tagLst>
</file>

<file path=ppt/tags/tag578.xml><?xml version="1.0" encoding="utf-8"?>
<p:tagLst xmlns:p="http://schemas.openxmlformats.org/presentationml/2006/main">
  <p:tag name="KSO_WM_UNIT_VALUE" val="1269*3046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1394_1*d*1"/>
  <p:tag name="KSO_WM_TEMPLATE_CATEGORY" val="diagram"/>
  <p:tag name="KSO_WM_TEMPLATE_INDEX" val="20211394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575a2f12343b48a78842bc980fa141d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9a4be90c0df43438be309d1bf750751"/>
  <p:tag name="KSO_WM_UNIT_PLACING_PICTURE" val="d9a4be90c0df43438be309d1bf750751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0656efa4054ed1e2fb801a3"/>
  <p:tag name="KSO_WM_TEMPLATE_ASSEMBLE_GROUPID" val="60656efa4054ed1e2fb801a3"/>
  <p:tag name="WM_BEAUTIFY_ZORDER_FLAG_TAG" val="4"/>
</p:tagLst>
</file>

<file path=ppt/tags/tag57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1:07&quot;,&quot;maxSize&quot;:{&quot;size1&quot;:20},&quot;minSize&quot;:{&quot;size1&quot;:11.2},&quot;normalSize&quot;:{&quot;size1&quot;:11.2},&quot;subLayout&quot;:[{&quot;id&quot;:&quot;2024-12-04T19:11:07&quot;,&quot;margin&quot;:{&quot;bottom&quot;:0.025999998673796654,&quot;left&quot;:1.2699999809265137,&quot;right&quot;:1.2699999809265137,&quot;top&quot;:0.4230000376701355},&quot;type&quot;:0},{&quot;id&quot;:&quot;2024-12-04T19:11:0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8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84.xml><?xml version="1.0" encoding="utf-8"?>
<p:tagLst xmlns:p="http://schemas.openxmlformats.org/presentationml/2006/main">
  <p:tag name="KSO_WM_UNIT_VALUE" val="1311*2030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2216_1*d*1"/>
  <p:tag name="KSO_WM_TEMPLATE_CATEGORY" val="diagram"/>
  <p:tag name="KSO_WM_TEMPLATE_INDEX" val="20212216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c3eea203adf34548b8bed58731eff79a"/>
  <p:tag name="KSO_WM_CHIP_FILLAREA_FILL_RULE" val="{&quot;fill_align&quot;:&quot;lt&quot;,&quot;fill_mode&quot;:&quot;full&quot;,&quot;sacle_strategy&quot;:&quot;smart&quot;}"/>
  <p:tag name="KSO_WM_ASSEMBLE_CHIP_INDEX" val="a56102b4d6004d73a10f85d3d5129197"/>
  <p:tag name="KSO_WM_UNIT_PLACING_PICTURE" val="a56102b4d6004d73a10f85d3d5129197"/>
  <p:tag name="KSO_WM_UNIT_SUPPORT_UNIT_TYPE" val="[&quot;d&quot;,&quot;α&quot;,&quot;β&quot;,&quot;θ&quot;]"/>
  <p:tag name="KSO_WM_TEMPLATE_ASSEMBLE_XID" val="60656f2e4054ed1e2fb80507"/>
  <p:tag name="KSO_WM_TEMPLATE_ASSEMBLE_GROUPID" val="60656f2e4054ed1e2fb80507"/>
  <p:tag name="WM_BEAUTIFY_ZORDER_FLAG_TAG" val="4"/>
</p:tagLst>
</file>

<file path=ppt/tags/tag58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216_1*f*1"/>
  <p:tag name="KSO_WM_TEMPLATE_CATEGORY" val="diagram"/>
  <p:tag name="KSO_WM_TEMPLATE_INDEX" val="2021221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8"/>
  <p:tag name="KSO_WM_UNIT_SHOW_EDIT_AREA_INDICATION" val="1"/>
  <p:tag name="KSO_WM_CHIP_GROUPID" val="5e6b05596848fb12bee65ac8"/>
  <p:tag name="KSO_WM_CHIP_XID" val="5e6b05596848fb12bee65aca"/>
  <p:tag name="KSO_WM_UNIT_DEC_AREA_ID" val="376e916b5b3d4fbc9ce9859661497294"/>
  <p:tag name="KSO_WM_CHIP_FILLAREA_FILL_RULE" val="{&quot;fill_align&quot;:&quot;rt&quot;,&quot;fill_mode&quot;:&quot;full&quot;,&quot;sacle_strategy&quot;:&quot;smart&quot;}"/>
  <p:tag name="KSO_WM_ASSEMBLE_CHIP_INDEX" val="47b56d52fc444a088d45ede9823ea8ff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60656f2e4054ed1e2fb80507"/>
  <p:tag name="KSO_WM_TEMPLATE_ASSEMBLE_GROUPID" val="60656f2e4054ed1e2fb80507"/>
  <p:tag name="WM_BEAUTIFY_ZORDER_FLAG_TAG" val="5"/>
</p:tagLst>
</file>

<file path=ppt/tags/tag58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1:07&quot;,&quot;maxSize&quot;:{&quot;size1&quot;:20},&quot;minSize&quot;:{&quot;size1&quot;:11.2},&quot;normalSize&quot;:{&quot;size1&quot;:11.2},&quot;subLayout&quot;:[{&quot;id&quot;:&quot;2024-12-04T19:11:07&quot;,&quot;margin&quot;:{&quot;bottom&quot;:0.025999998673796654,&quot;left&quot;:1.2699999809265137,&quot;right&quot;:1.2699999809265137,&quot;top&quot;:0.4230000376701355},&quot;type&quot;:0},{&quot;id&quot;:&quot;2024-12-04T19:11:0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388_1*i*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TEMPLATE_ASSEMBLE_XID" val="606570814054ed1e2fb816a1"/>
  <p:tag name="KSO_WM_TEMPLATE_ASSEMBLE_GROUPID" val="606570814054ed1e2fb816a1"/>
  <p:tag name="WM_BEAUTIFY_ZORDER_FLAG_TAG" val="3"/>
</p:tagLst>
</file>

<file path=ppt/tags/tag5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7388_1*i*2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VALUE" val="0"/>
  <p:tag name="KSO_WM_TEMPLATE_ASSEMBLE_XID" val="606570814054ed1e2fb816a1"/>
  <p:tag name="KSO_WM_TEMPLATE_ASSEMBLE_GROUPID" val="606570814054ed1e2fb816a1"/>
</p:tagLst>
</file>

<file path=ppt/tags/tag5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7388_1*i*3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VALUE" val="0"/>
  <p:tag name="KSO_WM_TEMPLATE_ASSEMBLE_XID" val="606570814054ed1e2fb816a1"/>
  <p:tag name="KSO_WM_TEMPLATE_ASSEMBLE_GROUPID" val="606570814054ed1e2fb816a1"/>
</p:tagLst>
</file>

<file path=ppt/tags/tag5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7388_1*i*4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VALUE" val="0"/>
  <p:tag name="KSO_WM_TEMPLATE_ASSEMBLE_XID" val="606570814054ed1e2fb816a1"/>
  <p:tag name="KSO_WM_TEMPLATE_ASSEMBLE_GROUPID" val="606570814054ed1e2fb816a1"/>
</p:tagLst>
</file>

<file path=ppt/tags/tag5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17388_1*i*5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5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17388_1*i*6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TEMPLATE_ASSEMBLE_XID" val="606570814054ed1e2fb816a1"/>
  <p:tag name="KSO_WM_TEMPLATE_ASSEMBLE_GROUPID" val="606570814054ed1e2fb816a1"/>
  <p:tag name="WM_BEAUTIFY_ZORDER_FLAG_TAG" val="4"/>
</p:tagLst>
</file>

<file path=ppt/tags/tag5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17388_1*i*7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5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17388_1*i*8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5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17388_1*i*9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17388_1*i*10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6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17388_1*i*1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6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17388_1*i*12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6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17388_1*i*13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6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17388_1*i*14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6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diagram20217388_1*i*15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6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diagram20217388_1*i*16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5"/>
</p:tagLst>
</file>

<file path=ppt/tags/tag6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diagram20217388_1*i*17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6"/>
</p:tagLst>
</file>

<file path=ppt/tags/tag6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diagram20217388_1*i*18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7"/>
</p:tagLst>
</file>

<file path=ppt/tags/tag6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diagram20217388_1*i*19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8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diagram20217388_1*i*20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TEMPLATE_ASSEMBLE_XID" val="606570814054ed1e2fb816a1"/>
  <p:tag name="KSO_WM_TEMPLATE_ASSEMBLE_GROUPID" val="606570814054ed1e2fb816a1"/>
  <p:tag name="WM_BEAUTIFY_ZORDER_FLAG_TAG" val="9"/>
</p:tagLst>
</file>

<file path=ppt/tags/tag6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diagram20217388_1*i*2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6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diagram20217388_1*i*22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6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diagram20217388_1*i*23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6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diagram20217388_1*i*24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-0.25"/>
  <p:tag name="KSO_WM_UNIT_LINE_FORE_SCHEMECOLOR_INDEX" val="14"/>
  <p:tag name="KSO_WM_UNIT_LINE_FILL_TYPE" val="2"/>
  <p:tag name="KSO_WM_TEMPLATE_ASSEMBLE_XID" val="606570814054ed1e2fb816a1"/>
  <p:tag name="KSO_WM_TEMPLATE_ASSEMBLE_GROUPID" val="606570814054ed1e2fb816a1"/>
  <p:tag name="WM_BEAUTIFY_ZORDER_FLAG_TAG" val="10"/>
</p:tagLst>
</file>

<file path=ppt/tags/tag61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7388_1*f*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2"/>
  <p:tag name="KSO_WM_UNIT_SHOW_EDIT_AREA_INDICATION" val="1"/>
  <p:tag name="KSO_WM_CHIP_GROUPID" val="5e6b05596848fb12bee65ac8"/>
  <p:tag name="KSO_WM_CHIP_XID" val="5e6b05596848fb12bee65aca"/>
  <p:tag name="KSO_WM_UNIT_DEC_AREA_ID" val="e29bab4509714460b9ffb4f61289117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c466ab4cbffe4de8b5998cd5847b44fb"/>
  <p:tag name="KSO_WM_UNIT_TEXT_FILL_FORE_SCHEMECOLOR_INDEX_BRIGHTNESS" val="0.25"/>
  <p:tag name="KSO_WM_UNIT_TEXT_FILL_FORE_SCHEMECOLOR_INDEX" val="13"/>
  <p:tag name="KSO_WM_UNIT_TEXT_FILL_TYPE" val="1"/>
  <p:tag name="KSO_WM_TEMPLATE_ASSEMBLE_XID" val="606570814054ed1e2fb816a1"/>
  <p:tag name="KSO_WM_TEMPLATE_ASSEMBLE_GROUPID" val="606570814054ed1e2fb816a1"/>
  <p:tag name="WM_BEAUTIFY_ZORDER_FLAG_TAG" val="11"/>
</p:tagLst>
</file>

<file path=ppt/tags/tag616.xml><?xml version="1.0" encoding="utf-8"?>
<p:tagLst xmlns:p="http://schemas.openxmlformats.org/presentationml/2006/main">
  <p:tag name="KSO_WM_UNIT_VALUE" val="846*2327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7388_1*d*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9c68add7376f44fe95e468d5343cb56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6ddb21f4961f4580b19e55d02586b46e"/>
  <p:tag name="KSO_WM_UNIT_PLACING_PICTURE" val="6ddb21f4961f4580b19e55d02586b46e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TEMPLATE_ASSEMBLE_XID" val="606570814054ed1e2fb816a1"/>
  <p:tag name="KSO_WM_TEMPLATE_ASSEMBLE_GROUPID" val="606570814054ed1e2fb816a1"/>
  <p:tag name="WM_BEAUTIFY_ZORDER_FLAG_TAG" val="12"/>
</p:tagLst>
</file>

<file path=ppt/tags/tag61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1:07&quot;,&quot;maxSize&quot;:{&quot;size1&quot;:20},&quot;minSize&quot;:{&quot;size1&quot;:11.2},&quot;normalSize&quot;:{&quot;size1&quot;:11.2},&quot;subLayout&quot;:[{&quot;id&quot;:&quot;2024-12-04T19:11:07&quot;,&quot;margin&quot;:{&quot;bottom&quot;:0.025999998673796654,&quot;left&quot;:1.2699999809265137,&quot;right&quot;:1.2699999809265137,&quot;top&quot;:0.4230000376701355},&quot;type&quot;:0},{&quot;id&quot;:&quot;2024-12-04T19:11:0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6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6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62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6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1890_1*i*1"/>
  <p:tag name="KSO_WM_TEMPLATE_CATEGORY" val="diagram"/>
  <p:tag name="KSO_WM_TEMPLATE_INDEX" val="2021189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EC_AREA_ID" val="6fd5bc5f48ee4de29c3c6c2407a84390"/>
  <p:tag name="KSO_WM_CHIP_GROUPID" val="5ef16ca95bb2a422ac9a2b25"/>
  <p:tag name="KSO_WM_CHIP_XID" val="5ef16ca95bb2a422ac9a2b26"/>
  <p:tag name="KSO_WM_UNIT_FILL_FORE_SCHEMECOLOR_INDEX_BRIGHTNESS" val="0"/>
  <p:tag name="KSO_WM_UNIT_FILL_FORE_SCHEMECOLOR_INDEX" val="16"/>
  <p:tag name="KSO_WM_UNIT_FILL_TYPE" val="1"/>
  <p:tag name="KSO_WM_UNIT_SHADOW_SCHEMECOLOR_INDEX_BRIGHTNESS" val="0.05"/>
  <p:tag name="KSO_WM_UNIT_SHADOW_SCHEMECOLOR_INDEX" val="13"/>
  <p:tag name="KSO_WM_UNIT_TEXT_FILL_FORE_SCHEMECOLOR_INDEX_BRIGHTNESS" val="0"/>
  <p:tag name="KSO_WM_UNIT_TEXT_FILL_FORE_SCHEMECOLOR_INDEX" val="14"/>
  <p:tag name="KSO_WM_UNIT_TEXT_FILL_TYPE" val="1"/>
  <p:tag name="KSO_WM_UNIT_VALUE" val="1265"/>
  <p:tag name="KSO_WM_TEMPLATE_ASSEMBLE_XID" val="60656f0f4054ed1e2fb802b8"/>
  <p:tag name="KSO_WM_TEMPLATE_ASSEMBLE_GROUPID" val="60656f0f4054ed1e2fb802b8"/>
  <p:tag name="WM_BEAUTIFY_ZORDER_FLAG_TAG" val="3"/>
</p:tagLst>
</file>

<file path=ppt/tags/tag6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1890_1*i*2"/>
  <p:tag name="KSO_WM_TEMPLATE_CATEGORY" val="diagram"/>
  <p:tag name="KSO_WM_TEMPLATE_INDEX" val="20211890"/>
  <p:tag name="KSO_WM_UNIT_LAYERLEVEL" val="1"/>
  <p:tag name="KSO_WM_TAG_VERSION" val="1.0"/>
  <p:tag name="KSO_WM_BEAUTIFY_FLAG" val="#wm#"/>
  <p:tag name="KSO_WM_UNIT_PLACING_PICTURE_MD4" val="7A5771E8F0C5F33BEFFFA9F7C1FFE1CB"/>
  <p:tag name="KSO_WM_UNIT_BLOCK" val="0"/>
  <p:tag name="KSO_WM_UNIT_SM_LIMIT_TYPE" val="2"/>
  <p:tag name="KSO_WM_UNIT_DEC_AREA_ID" val="2b0f70a30e6647e185dbffae2058be74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CHIP_GROUPID" val="5ef16ca95bb2a422ac9a2b25"/>
  <p:tag name="KSO_WM_CHIP_XID" val="5ef16ca95bb2a422ac9a2b26"/>
  <p:tag name="KSO_WM_TEMPLATE_ASSEMBLE_XID" val="60656f0f4054ed1e2fb802b8"/>
  <p:tag name="KSO_WM_TEMPLATE_ASSEMBLE_GROUPID" val="60656f0f4054ed1e2fb802b8"/>
  <p:tag name="WM_BEAUTIFY_ZORDER_FLAG_TAG" val="4"/>
</p:tagLst>
</file>

<file path=ppt/tags/tag624.xml><?xml version="1.0" encoding="utf-8"?>
<p:tagLst xmlns:p="http://schemas.openxmlformats.org/presentationml/2006/main">
  <p:tag name="KSO_WM_UNIT_VALUE" val="1396*1396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1890_1*d*1"/>
  <p:tag name="KSO_WM_TEMPLATE_CATEGORY" val="diagram"/>
  <p:tag name="KSO_WM_TEMPLATE_INDEX" val="2021189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c44da094984f447bb9a61a98f0165c8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75f9b0faa384473bb733bca154027e38"/>
  <p:tag name="KSO_WM_UNIT_PLACING_PICTURE" val="75f9b0faa384473bb733bca154027e38"/>
  <p:tag name="KSO_WM_TEMPLATE_ASSEMBLE_XID" val="60656f0f4054ed1e2fb802b8"/>
  <p:tag name="KSO_WM_TEMPLATE_ASSEMBLE_GROUPID" val="60656f0f4054ed1e2fb802b8"/>
  <p:tag name="WM_BEAUTIFY_ZORDER_FLAG_TAG" val="5"/>
</p:tagLst>
</file>

<file path=ppt/tags/tag62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890_1*f*1"/>
  <p:tag name="KSO_WM_TEMPLATE_CATEGORY" val="diagram"/>
  <p:tag name="KSO_WM_TEMPLATE_INDEX" val="2021189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0"/>
  <p:tag name="KSO_WM_UNIT_SHOW_EDIT_AREA_INDICATION" val="1"/>
  <p:tag name="KSO_WM_CHIP_GROUPID" val="5e6b05596848fb12bee65ac8"/>
  <p:tag name="KSO_WM_CHIP_XID" val="5e6b05596848fb12bee65aca"/>
  <p:tag name="KSO_WM_UNIT_DEC_AREA_ID" val="c8a71681b09f466b86a846f1dd44772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6f6756d09b80488ba66550c07358432c"/>
  <p:tag name="KSO_WM_UNIT_TEXT_FILL_FORE_SCHEMECOLOR_INDEX_BRIGHTNESS" val="0.25"/>
  <p:tag name="KSO_WM_UNIT_TEXT_FILL_FORE_SCHEMECOLOR_INDEX" val="13"/>
  <p:tag name="KSO_WM_UNIT_TEXT_FILL_TYPE" val="1"/>
  <p:tag name="KSO_WM_TEMPLATE_ASSEMBLE_XID" val="60656f0f4054ed1e2fb802b8"/>
  <p:tag name="KSO_WM_TEMPLATE_ASSEMBLE_GROUPID" val="60656f0f4054ed1e2fb802b8"/>
  <p:tag name="WM_BEAUTIFY_ZORDER_FLAG_TAG" val="6"/>
</p:tagLst>
</file>

<file path=ppt/tags/tag62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1:07&quot;,&quot;maxSize&quot;:{&quot;size1&quot;:20},&quot;minSize&quot;:{&quot;size1&quot;:11.2},&quot;normalSize&quot;:{&quot;size1&quot;:11.2},&quot;subLayout&quot;:[{&quot;id&quot;:&quot;2024-12-04T19:11:07&quot;,&quot;margin&quot;:{&quot;bottom&quot;:0.025999998673796654,&quot;left&quot;:1.2699999809265137,&quot;right&quot;:1.2699999809265137,&quot;top&quot;:0.4230000376701355},&quot;type&quot;:0},{&quot;id&quot;:&quot;2024-12-04T19:11:0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6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6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6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631.xml><?xml version="1.0" encoding="utf-8"?>
<p:tagLst xmlns:p="http://schemas.openxmlformats.org/presentationml/2006/main">
  <p:tag name="KSO_WM_UNIT_BLOCK" val="0"/>
  <p:tag name="KSO_WM_UNIT_SM_LIMIT_TYPE" val="2"/>
  <p:tag name="KSO_WM_UNIT_DEC_AREA_ID" val="75e473c879e04c36a5893b8f23b3543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5798_1*i*2"/>
  <p:tag name="KSO_WM_TEMPLATE_CATEGORY" val="diagram"/>
  <p:tag name="KSO_WM_TEMPLATE_INDEX" val="20215798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2b9b4dda340fd2c9b7ba4"/>
  <p:tag name="KSO_WM_CHIP_XID" val="5f22b9b4dda340fd2c9b7ba5"/>
  <p:tag name="KSO_WM_UNIT_FILL_FORE_SCHEMECOLOR_INDEX_BRIGHTNESS" val="-0.05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848"/>
  <p:tag name="KSO_WM_TEMPLATE_ASSEMBLE_XID" val="6130c4e18b5cc6c91112a594"/>
  <p:tag name="KSO_WM_TEMPLATE_ASSEMBLE_GROUPID" val="6130c4e18b5cc6c91112a594"/>
  <p:tag name="WM_BEAUTIFY_ZORDER_FLAG_TAG" val="4"/>
</p:tagLst>
</file>

<file path=ppt/tags/tag632.xml><?xml version="1.0" encoding="utf-8"?>
<p:tagLst xmlns:p="http://schemas.openxmlformats.org/presentationml/2006/main">
  <p:tag name="KSO_WM_UNIT_BLOCK" val="0"/>
  <p:tag name="KSO_WM_UNIT_SM_LIMIT_TYPE" val="2"/>
  <p:tag name="KSO_WM_UNIT_DEC_AREA_ID" val="2145177a6a074d9b9fa3c66e226672fb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5798_1*i*3"/>
  <p:tag name="KSO_WM_TEMPLATE_CATEGORY" val="diagram"/>
  <p:tag name="KSO_WM_TEMPLATE_INDEX" val="20215798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2b9b4dda340fd2c9b7ba4"/>
  <p:tag name="KSO_WM_CHIP_XID" val="5f22b9b4dda340fd2c9b7ba5"/>
  <p:tag name="KSO_WM_TEMPLATE_ASSEMBLE_XID" val="6130c4e18b5cc6c91112a594"/>
  <p:tag name="KSO_WM_TEMPLATE_ASSEMBLE_GROUPID" val="6130c4e18b5cc6c91112a594"/>
  <p:tag name="WM_BEAUTIFY_ZORDER_FLAG_TAG" val="5"/>
</p:tagLst>
</file>

<file path=ppt/tags/tag633.xml><?xml version="1.0" encoding="utf-8"?>
<p:tagLst xmlns:p="http://schemas.openxmlformats.org/presentationml/2006/main">
  <p:tag name="KSO_WM_UNIT_VALUE" val="888*1100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5798_1*d*1"/>
  <p:tag name="KSO_WM_TEMPLATE_CATEGORY" val="diagram"/>
  <p:tag name="KSO_WM_TEMPLATE_INDEX" val="2021579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a99591884654431d89164c64c52deb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cc3aeb1e8724b02b950b245b7fbe33a"/>
  <p:tag name="KSO_WM_UNIT_PLACING_PICTURE" val="dcc3aeb1e8724b02b950b245b7fbe33a"/>
  <p:tag name="KSO_WM_UNIT_SUPPORT_UNIT_TYPE" val="[&quot;d&quot;,&quot;θ&quot;]"/>
  <p:tag name="KSO_WM_TEMPLATE_ASSEMBLE_XID" val="6130c4e18b5cc6c91112a594"/>
  <p:tag name="KSO_WM_TEMPLATE_ASSEMBLE_GROUPID" val="6130c4e18b5cc6c91112a594"/>
  <p:tag name="WM_BEAUTIFY_ZORDER_FLAG_TAG" val="6"/>
</p:tagLst>
</file>

<file path=ppt/tags/tag63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5798_1*f*1"/>
  <p:tag name="KSO_WM_TEMPLATE_CATEGORY" val="diagram"/>
  <p:tag name="KSO_WM_TEMPLATE_INDEX" val="2021579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4"/>
  <p:tag name="KSO_WM_UNIT_SHOW_EDIT_AREA_INDICATION" val="1"/>
  <p:tag name="KSO_WM_CHIP_GROUPID" val="5e6b05596848fb12bee65ac8"/>
  <p:tag name="KSO_WM_CHIP_XID" val="5e6b05596848fb12bee65aca"/>
  <p:tag name="KSO_WM_UNIT_DEC_AREA_ID" val="90a0bc6fe0684e52b0691ace412e6d9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f626e4283334740b546f859666eceb2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130c4e18b5cc6c91112a594"/>
  <p:tag name="KSO_WM_TEMPLATE_ASSEMBLE_GROUPID" val="6130c4e18b5cc6c91112a594"/>
  <p:tag name="WM_BEAUTIFY_ZORDER_FLAG_TAG" val="7"/>
</p:tagLst>
</file>

<file path=ppt/tags/tag63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1:07&quot;,&quot;maxSize&quot;:{&quot;size1&quot;:20},&quot;minSize&quot;:{&quot;size1&quot;:11.2},&quot;normalSize&quot;:{&quot;size1&quot;:11.2},&quot;subLayout&quot;:[{&quot;id&quot;:&quot;2024-12-04T19:11:07&quot;,&quot;margin&quot;:{&quot;bottom&quot;:0.025999998673796654,&quot;left&quot;:1.2699999809265137,&quot;right&quot;:1.2699999809265137,&quot;top&quot;:0.4230000376701355},&quot;type&quot;:0},{&quot;id&quot;:&quot;2024-12-04T19:11:0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6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6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6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63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4761_1*i*2"/>
  <p:tag name="KSO_WM_TEMPLATE_CATEGORY" val="diagram"/>
  <p:tag name="KSO_WM_TEMPLATE_INDEX" val="20214761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0517c0a8d4e643faac4c14e8bfee663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1358a491bb0086638bf8"/>
  <p:tag name="KSO_WM_CHIP_XID" val="5ef21358a491bb0086638bf9"/>
  <p:tag name="KSO_WM_UNIT_TEXT_FILL_FORE_SCHEMECOLOR_INDEX_BRIGHTNESS" val="0"/>
  <p:tag name="KSO_WM_UNIT_TEXT_FILL_FORE_SCHEMECOLOR_INDEX" val="2"/>
  <p:tag name="KSO_WM_UNIT_TEXT_FILL_TYPE" val="1"/>
  <p:tag name="KSO_WM_UNIT_VALUE" val="252"/>
  <p:tag name="KSO_WM_TEMPLATE_ASSEMBLE_XID" val="60656f9b4054ed1e2fb80d60"/>
  <p:tag name="KSO_WM_TEMPLATE_ASSEMBLE_GROUPID" val="60656f9b4054ed1e2fb80d60"/>
  <p:tag name="WM_BEAUTIFY_ZORDER_FLAG_TAG" val="4"/>
</p:tagLst>
</file>

<file path=ppt/tags/tag6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4761_1*i*3"/>
  <p:tag name="KSO_WM_TEMPLATE_CATEGORY" val="diagram"/>
  <p:tag name="KSO_WM_TEMPLATE_INDEX" val="20214761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758ca4e4af8c46b28d1a14bc3761a7a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1358a491bb0086638bf8"/>
  <p:tag name="KSO_WM_CHIP_XID" val="5ef21358a491bb0086638bf9"/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630"/>
  <p:tag name="KSO_WM_TEMPLATE_ASSEMBLE_XID" val="60656f9b4054ed1e2fb80d60"/>
  <p:tag name="KSO_WM_TEMPLATE_ASSEMBLE_GROUPID" val="60656f9b4054ed1e2fb80d60"/>
  <p:tag name="WM_BEAUTIFY_ZORDER_FLAG_TAG" val="5"/>
</p:tagLst>
</file>

<file path=ppt/tags/tag6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4761_1*i*4"/>
  <p:tag name="KSO_WM_TEMPLATE_CATEGORY" val="diagram"/>
  <p:tag name="KSO_WM_TEMPLATE_INDEX" val="20214761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660ef649c3cd4167ac48b71d6d399a1a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CHIP_GROUPID" val="5ef21358a491bb0086638bf8"/>
  <p:tag name="KSO_WM_CHIP_XID" val="5ef21358a491bb0086638bf9"/>
  <p:tag name="KSO_WM_UNIT_FILL_FORE_SCHEMECOLOR_INDEX_BRIGHTNESS" val="0"/>
  <p:tag name="KSO_WM_UNIT_FILL_FORE_SCHEMECOLOR_INDEX" val="14"/>
  <p:tag name="KSO_WM_UNIT_FILL_TYPE" val="1"/>
  <p:tag name="KSO_WM_UNIT_VALUE" val="3"/>
  <p:tag name="KSO_WM_TEMPLATE_ASSEMBLE_XID" val="60656f9b4054ed1e2fb80d60"/>
  <p:tag name="KSO_WM_TEMPLATE_ASSEMBLE_GROUPID" val="60656f9b4054ed1e2fb80d60"/>
  <p:tag name="WM_BEAUTIFY_ZORDER_FLAG_TAG" val="6"/>
</p:tagLst>
</file>

<file path=ppt/tags/tag6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14761_1*i*5"/>
  <p:tag name="KSO_WM_TEMPLATE_CATEGORY" val="diagram"/>
  <p:tag name="KSO_WM_TEMPLATE_INDEX" val="20214761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600c20734b6f4271bb27757094427133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CHIP_GROUPID" val="5ef21358a491bb0086638bf8"/>
  <p:tag name="KSO_WM_CHIP_XID" val="5ef21358a491bb0086638bf9"/>
  <p:tag name="KSO_WM_UNIT_FILL_FORE_SCHEMECOLOR_INDEX_BRIGHTNESS" val="0"/>
  <p:tag name="KSO_WM_UNIT_FILL_FORE_SCHEMECOLOR_INDEX" val="14"/>
  <p:tag name="KSO_WM_UNIT_FILL_TYPE" val="1"/>
  <p:tag name="KSO_WM_UNIT_VALUE" val="3"/>
  <p:tag name="KSO_WM_TEMPLATE_ASSEMBLE_XID" val="60656f9b4054ed1e2fb80d60"/>
  <p:tag name="KSO_WM_TEMPLATE_ASSEMBLE_GROUPID" val="60656f9b4054ed1e2fb80d60"/>
  <p:tag name="WM_BEAUTIFY_ZORDER_FLAG_TAG" val="7"/>
</p:tagLst>
</file>

<file path=ppt/tags/tag64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61_1*f*1"/>
  <p:tag name="KSO_WM_TEMPLATE_CATEGORY" val="diagram"/>
  <p:tag name="KSO_WM_TEMPLATE_INDEX" val="2021476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4"/>
  <p:tag name="KSO_WM_UNIT_SHOW_EDIT_AREA_INDICATION" val="1"/>
  <p:tag name="KSO_WM_CHIP_GROUPID" val="5e6b05596848fb12bee65ac8"/>
  <p:tag name="KSO_WM_CHIP_XID" val="5e6b05596848fb12bee65aca"/>
  <p:tag name="KSO_WM_UNIT_DEC_AREA_ID" val="87d97327c687409080e0556a28d1b0f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86cbe3168ac74dc7b8da74b67e9d19a9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60"/>
  <p:tag name="KSO_WM_TEMPLATE_ASSEMBLE_GROUPID" val="60656f9b4054ed1e2fb80d60"/>
  <p:tag name="WM_BEAUTIFY_ZORDER_FLAG_TAG" val="8"/>
</p:tagLst>
</file>

<file path=ppt/tags/tag645.xml><?xml version="1.0" encoding="utf-8"?>
<p:tagLst xmlns:p="http://schemas.openxmlformats.org/presentationml/2006/main">
  <p:tag name="KSO_WM_UNIT_VALUE" val="1184*2030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4761_1*d*1"/>
  <p:tag name="KSO_WM_TEMPLATE_CATEGORY" val="diagram"/>
  <p:tag name="KSO_WM_TEMPLATE_INDEX" val="2021476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360a25706430455bad0b121d4ed09fc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bfad280050b409fa68c617be04401a9"/>
  <p:tag name="KSO_WM_UNIT_PLACING_PICTURE" val="dbfad280050b409fa68c617be04401a9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0656f9b4054ed1e2fb80d60"/>
  <p:tag name="KSO_WM_TEMPLATE_ASSEMBLE_GROUPID" val="60656f9b4054ed1e2fb80d60"/>
  <p:tag name="WM_BEAUTIFY_ZORDER_FLAG_TAG" val="9"/>
</p:tagLst>
</file>

<file path=ppt/tags/tag64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1:07&quot;,&quot;maxSize&quot;:{&quot;size1&quot;:20},&quot;minSize&quot;:{&quot;size1&quot;:11.2},&quot;normalSize&quot;:{&quot;size1&quot;:11.2},&quot;subLayout&quot;:[{&quot;id&quot;:&quot;2024-12-04T19:11:07&quot;,&quot;margin&quot;:{&quot;bottom&quot;:0.025999998673796654,&quot;left&quot;:1.2699999809265137,&quot;right&quot;:1.2699999809265137,&quot;top&quot;:0.4230000376701355},&quot;type&quot;:0},{&quot;id&quot;:&quot;2024-12-04T19:11:0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6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6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6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6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7126_1*i*2"/>
  <p:tag name="KSO_WM_TEMPLATE_CATEGORY" val="diagram"/>
  <p:tag name="KSO_WM_TEMPLATE_INDEX" val="20217126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b9171e330b4d4b75a3109fe53261697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31095f9c36e2348c3ef645"/>
  <p:tag name="KSO_WM_CHIP_XID" val="5fa36d539babe8ec16f203f1"/>
  <p:tag name="KSO_WM_TEMPLATE_ASSEMBLE_XID" val="638896a20c9383becde4ce47"/>
  <p:tag name="KSO_WM_TEMPLATE_ASSEMBLE_GROUPID" val="638896a20c9383becde4ce47"/>
  <p:tag name="WM_BEAUTIFY_ZORDER_FLAG_TAG" val="4"/>
</p:tagLst>
</file>

<file path=ppt/tags/tag6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7126_1*i*3"/>
  <p:tag name="KSO_WM_TEMPLATE_CATEGORY" val="diagram"/>
  <p:tag name="KSO_WM_TEMPLATE_INDEX" val="20217126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791dc453c7ec463cbbb76f2023c9ee6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31095f9c36e2348c3ef645"/>
  <p:tag name="KSO_WM_CHIP_XID" val="5fa36d539babe8ec16f203f1"/>
  <p:tag name="KSO_WM_TEMPLATE_ASSEMBLE_XID" val="638896a20c9383becde4ce47"/>
  <p:tag name="KSO_WM_TEMPLATE_ASSEMBLE_GROUPID" val="638896a20c9383becde4ce47"/>
  <p:tag name="WM_BEAUTIFY_ZORDER_FLAG_TAG" val="5"/>
</p:tagLst>
</file>

<file path=ppt/tags/tag6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7126_1*i*4"/>
  <p:tag name="KSO_WM_TEMPLATE_CATEGORY" val="diagram"/>
  <p:tag name="KSO_WM_TEMPLATE_INDEX" val="20217126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120087fc6dd54088a9239f66b371b2c7"/>
  <p:tag name="KSO_WM_UNIT_DECORATE_INFO" val="{&quot;ReferentInfo&quot;:{&quot;Id&quot;:&quot;slide&quot;,&quot;X&quot;:{&quot;Pos&quot;:1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1}"/>
  <p:tag name="KSO_WM_CHIP_GROUPID" val="5f31095f9c36e2348c3ef645"/>
  <p:tag name="KSO_WM_CHIP_XID" val="5fa36d539babe8ec16f203f1"/>
  <p:tag name="KSO_WM_TEMPLATE_ASSEMBLE_XID" val="638896a20c9383becde4ce47"/>
  <p:tag name="KSO_WM_TEMPLATE_ASSEMBLE_GROUPID" val="638896a20c9383becde4ce47"/>
  <p:tag name="WM_BEAUTIFY_ZORDER_FLAG_TAG" val="6"/>
</p:tagLst>
</file>

<file path=ppt/tags/tag6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17126_1*i*5"/>
  <p:tag name="KSO_WM_TEMPLATE_CATEGORY" val="diagram"/>
  <p:tag name="KSO_WM_TEMPLATE_INDEX" val="20217126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d92f92e2eae74a15884aa942342f2c7e"/>
  <p:tag name="KSO_WM_UNIT_DECORATE_INFO" val="{&quot;ReferentInfo&quot;:{&quot;Id&quot;:&quot;slide&quot;,&quot;X&quot;:{&quot;Pos&quot;:1},&quot;Y&quot;:{&quot;Pos&quot;:2}},&quot;DecorateInfoX&quot;:{&quot;Pos&quot;:2,&quot;IsAbs&quot;:true},&quot;DecorateInfoY&quot;:{&quot;Pos&quot;:2,&quot;IsAbs&quot;:true},&quot;DecorateInfoW&quot;:{&quot;IsAbs&quot;:false},&quot;DecorateInfoH&quot;:{&quot;IsAbs&quot;:false},&quot;whChangeMode&quot;:1}"/>
  <p:tag name="KSO_WM_CHIP_GROUPID" val="5f31095f9c36e2348c3ef645"/>
  <p:tag name="KSO_WM_CHIP_XID" val="5fa36d539babe8ec16f203f1"/>
  <p:tag name="KSO_WM_TEMPLATE_ASSEMBLE_XID" val="638896a20c9383becde4ce47"/>
  <p:tag name="KSO_WM_TEMPLATE_ASSEMBLE_GROUPID" val="638896a20c9383becde4ce47"/>
  <p:tag name="WM_BEAUTIFY_ZORDER_FLAG_TAG" val="7"/>
</p:tagLst>
</file>

<file path=ppt/tags/tag65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地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7126_1*f*1"/>
  <p:tag name="KSO_WM_TEMPLATE_CATEGORY" val="diagram"/>
  <p:tag name="KSO_WM_TEMPLATE_INDEX" val="2021712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64"/>
  <p:tag name="KSO_WM_UNIT_SHOW_EDIT_AREA_INDICATION" val="1"/>
  <p:tag name="KSO_WM_CHIP_GROUPID" val="5e6b05596848fb12bee65ac8"/>
  <p:tag name="KSO_WM_CHIP_XID" val="5e6b05596848fb12bee65aca"/>
  <p:tag name="KSO_WM_UNIT_DEC_AREA_ID" val="4d94aef7d28a4023a9e73ee4e8c8dc6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SM_LIMIT_TYPE" val="0"/>
  <p:tag name="KSO_WM_CHIP_FILLAREA_FILL_RULE" val="{&quot;fill_align&quot;:&quot;cm&quot;,&quot;fill_mode&quot;:&quot;full&quot;,&quot;sacle_strategy&quot;:&quot;smart&quot;}"/>
  <p:tag name="KSO_WM_ASSEMBLE_CHIP_INDEX" val="0dadf657ee1847f58e2b86e0a32fca63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38896a20c9383becde4ce47"/>
  <p:tag name="KSO_WM_TEMPLATE_ASSEMBLE_GROUPID" val="638896a20c9383becde4ce47"/>
  <p:tag name="WM_BEAUTIFY_ZORDER_FLAG_TAG" val="8"/>
</p:tagLst>
</file>

<file path=ppt/tags/tag656.xml><?xml version="1.0" encoding="utf-8"?>
<p:tagLst xmlns:p="http://schemas.openxmlformats.org/presentationml/2006/main">
  <p:tag name="KSO_WM_UNIT_VALUE" val="1311*1227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7126_1*d*1"/>
  <p:tag name="KSO_WM_TEMPLATE_CATEGORY" val="diagram"/>
  <p:tag name="KSO_WM_TEMPLATE_INDEX" val="20217126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6756293a5a3840538473a68b3a02a83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SM_LIMIT_TYPE" val="0"/>
  <p:tag name="KSO_WM_CHIP_FILLAREA_FILL_RULE" val="{&quot;fill_align&quot;:&quot;cm&quot;,&quot;fill_mode&quot;:&quot;full&quot;,&quot;sacle_strategy&quot;:&quot;smart&quot;}"/>
  <p:tag name="KSO_WM_ASSEMBLE_CHIP_INDEX" val="e18bbadcd7f4445d93c777935083c0a1"/>
  <p:tag name="KSO_WM_UNIT_PLACING_PICTURE" val="e18bbadcd7f4445d93c777935083c0a1"/>
  <p:tag name="KSO_WM_UNIT_SUPPORT_BIG_FONT" val="1"/>
  <p:tag name="KSO_WM_UNIT_SUPPORT_UNIT_TYPE" val="[&quot;d&quot;,&quot;β&quot;,&quot;θ&quot;]"/>
  <p:tag name="KSO_WM_TEMPLATE_ASSEMBLE_XID" val="638896a20c9383becde4ce47"/>
  <p:tag name="KSO_WM_TEMPLATE_ASSEMBLE_GROUPID" val="638896a20c9383becde4ce47"/>
  <p:tag name="WM_BEAUTIFY_ZORDER_FLAG_TAG" val="9"/>
</p:tagLst>
</file>

<file path=ppt/tags/tag65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1:07&quot;,&quot;maxSize&quot;:{&quot;size1&quot;:20},&quot;minSize&quot;:{&quot;size1&quot;:11.2},&quot;normalSize&quot;:{&quot;size1&quot;:11.2},&quot;subLayout&quot;:[{&quot;id&quot;:&quot;2024-12-04T19:11:07&quot;,&quot;margin&quot;:{&quot;bottom&quot;:0.025999998673796654,&quot;left&quot;:1.2699999809265137,&quot;right&quot;:1.2699999809265137,&quot;top&quot;:0.4230000376701355},&quot;type&quot;:0},{&quot;id&quot;:&quot;2024-12-04T19:11:0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6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6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66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6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388_1*i*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TEMPLATE_ASSEMBLE_XID" val="606570814054ed1e2fb816a1"/>
  <p:tag name="KSO_WM_TEMPLATE_ASSEMBLE_GROUPID" val="606570814054ed1e2fb816a1"/>
  <p:tag name="WM_BEAUTIFY_ZORDER_FLAG_TAG" val="3"/>
</p:tagLst>
</file>

<file path=ppt/tags/tag6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7388_1*i*2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VALUE" val="0"/>
  <p:tag name="KSO_WM_TEMPLATE_ASSEMBLE_XID" val="606570814054ed1e2fb816a1"/>
  <p:tag name="KSO_WM_TEMPLATE_ASSEMBLE_GROUPID" val="606570814054ed1e2fb816a1"/>
</p:tagLst>
</file>

<file path=ppt/tags/tag6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7388_1*i*3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VALUE" val="0"/>
  <p:tag name="KSO_WM_TEMPLATE_ASSEMBLE_XID" val="606570814054ed1e2fb816a1"/>
  <p:tag name="KSO_WM_TEMPLATE_ASSEMBLE_GROUPID" val="606570814054ed1e2fb816a1"/>
</p:tagLst>
</file>

<file path=ppt/tags/tag6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7388_1*i*4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VALUE" val="0"/>
  <p:tag name="KSO_WM_TEMPLATE_ASSEMBLE_XID" val="606570814054ed1e2fb816a1"/>
  <p:tag name="KSO_WM_TEMPLATE_ASSEMBLE_GROUPID" val="606570814054ed1e2fb816a1"/>
</p:tagLst>
</file>

<file path=ppt/tags/tag6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17388_1*i*5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6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17388_1*i*6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TEMPLATE_ASSEMBLE_XID" val="606570814054ed1e2fb816a1"/>
  <p:tag name="KSO_WM_TEMPLATE_ASSEMBLE_GROUPID" val="606570814054ed1e2fb816a1"/>
  <p:tag name="WM_BEAUTIFY_ZORDER_FLAG_TAG" val="4"/>
</p:tagLst>
</file>

<file path=ppt/tags/tag6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17388_1*i*7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6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17388_1*i*8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17388_1*i*9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6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17388_1*i*10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6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17388_1*i*1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6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17388_1*i*12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6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17388_1*i*13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6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17388_1*i*14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6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diagram20217388_1*i*15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6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diagram20217388_1*i*16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5"/>
</p:tagLst>
</file>

<file path=ppt/tags/tag6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diagram20217388_1*i*17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6"/>
</p:tagLst>
</file>

<file path=ppt/tags/tag6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diagram20217388_1*i*18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7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diagram20217388_1*i*19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8"/>
</p:tagLst>
</file>

<file path=ppt/tags/tag6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diagram20217388_1*i*20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TEMPLATE_ASSEMBLE_XID" val="606570814054ed1e2fb816a1"/>
  <p:tag name="KSO_WM_TEMPLATE_ASSEMBLE_GROUPID" val="606570814054ed1e2fb816a1"/>
  <p:tag name="WM_BEAUTIFY_ZORDER_FLAG_TAG" val="9"/>
</p:tagLst>
</file>

<file path=ppt/tags/tag6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diagram20217388_1*i*2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6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diagram20217388_1*i*22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6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diagram20217388_1*i*23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6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diagram20217388_1*i*24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-0.25"/>
  <p:tag name="KSO_WM_UNIT_LINE_FORE_SCHEMECOLOR_INDEX" val="14"/>
  <p:tag name="KSO_WM_UNIT_LINE_FILL_TYPE" val="2"/>
  <p:tag name="KSO_WM_TEMPLATE_ASSEMBLE_XID" val="606570814054ed1e2fb816a1"/>
  <p:tag name="KSO_WM_TEMPLATE_ASSEMBLE_GROUPID" val="606570814054ed1e2fb816a1"/>
  <p:tag name="WM_BEAUTIFY_ZORDER_FLAG_TAG" val="10"/>
</p:tagLst>
</file>

<file path=ppt/tags/tag68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7388_1*f*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2"/>
  <p:tag name="KSO_WM_UNIT_SHOW_EDIT_AREA_INDICATION" val="1"/>
  <p:tag name="KSO_WM_CHIP_GROUPID" val="5e6b05596848fb12bee65ac8"/>
  <p:tag name="KSO_WM_CHIP_XID" val="5e6b05596848fb12bee65aca"/>
  <p:tag name="KSO_WM_UNIT_DEC_AREA_ID" val="e29bab4509714460b9ffb4f61289117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c466ab4cbffe4de8b5998cd5847b44fb"/>
  <p:tag name="KSO_WM_UNIT_TEXT_FILL_FORE_SCHEMECOLOR_INDEX_BRIGHTNESS" val="0.25"/>
  <p:tag name="KSO_WM_UNIT_TEXT_FILL_FORE_SCHEMECOLOR_INDEX" val="13"/>
  <p:tag name="KSO_WM_UNIT_TEXT_FILL_TYPE" val="1"/>
  <p:tag name="KSO_WM_TEMPLATE_ASSEMBLE_XID" val="606570814054ed1e2fb816a1"/>
  <p:tag name="KSO_WM_TEMPLATE_ASSEMBLE_GROUPID" val="606570814054ed1e2fb816a1"/>
  <p:tag name="WM_BEAUTIFY_ZORDER_FLAG_TAG" val="11"/>
</p:tagLst>
</file>

<file path=ppt/tags/tag687.xml><?xml version="1.0" encoding="utf-8"?>
<p:tagLst xmlns:p="http://schemas.openxmlformats.org/presentationml/2006/main">
  <p:tag name="KSO_WM_UNIT_VALUE" val="846*2327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7388_1*d*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9c68add7376f44fe95e468d5343cb56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6ddb21f4961f4580b19e55d02586b46e"/>
  <p:tag name="KSO_WM_UNIT_PLACING_PICTURE" val="6ddb21f4961f4580b19e55d02586b46e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TEMPLATE_ASSEMBLE_XID" val="606570814054ed1e2fb816a1"/>
  <p:tag name="KSO_WM_TEMPLATE_ASSEMBLE_GROUPID" val="606570814054ed1e2fb816a1"/>
  <p:tag name="WM_BEAUTIFY_ZORDER_FLAG_TAG" val="12"/>
</p:tagLst>
</file>

<file path=ppt/tags/tag68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1:08&quot;,&quot;maxSize&quot;:{&quot;size1&quot;:20},&quot;minSize&quot;:{&quot;size1&quot;:11.2},&quot;normalSize&quot;:{&quot;size1&quot;:11.2},&quot;subLayout&quot;:[{&quot;id&quot;:&quot;2024-12-04T19:11:08&quot;,&quot;margin&quot;:{&quot;bottom&quot;:0.025999998673796654,&quot;left&quot;:1.2699999809265137,&quot;right&quot;:1.2699999809265137,&quot;top&quot;:0.4230000376701355},&quot;type&quot;:0},{&quot;id&quot;:&quot;2024-12-04T19:11:0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6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6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69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69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645_1*f*1"/>
  <p:tag name="KSO_WM_TEMPLATE_CATEGORY" val="diagram"/>
  <p:tag name="KSO_WM_TEMPLATE_INDEX" val="2021264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64"/>
  <p:tag name="KSO_WM_UNIT_SHOW_EDIT_AREA_INDICATION" val="1"/>
  <p:tag name="KSO_WM_CHIP_GROUPID" val="5e6b05596848fb12bee65ac8"/>
  <p:tag name="KSO_WM_CHIP_XID" val="5e6b05596848fb12bee65aca"/>
  <p:tag name="KSO_WM_UNIT_DEC_AREA_ID" val="b6b39df81e38446da897721cdd2a329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a1b8d362b8974d5aa0e99571d01defee"/>
  <p:tag name="KSO_WM_UNIT_TEXT_FILL_FORE_SCHEMECOLOR_INDEX_BRIGHTNESS" val="0.25"/>
  <p:tag name="KSO_WM_UNIT_TEXT_FILL_FORE_SCHEMECOLOR_INDEX" val="13"/>
  <p:tag name="KSO_WM_UNIT_TEXT_FILL_TYPE" val="1"/>
  <p:tag name="KSO_WM_TEMPLATE_ASSEMBLE_XID" val="60656f514054ed1e2fb807b2"/>
  <p:tag name="KSO_WM_TEMPLATE_ASSEMBLE_GROUPID" val="60656f514054ed1e2fb807b2"/>
  <p:tag name="WM_BEAUTIFY_ZORDER_FLAG_TAG" val="4"/>
</p:tagLst>
</file>

<file path=ppt/tags/tag694.xml><?xml version="1.0" encoding="utf-8"?>
<p:tagLst xmlns:p="http://schemas.openxmlformats.org/presentationml/2006/main">
  <p:tag name="KSO_WM_UNIT_VALUE" val="973*1692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2645_1*d*1"/>
  <p:tag name="KSO_WM_TEMPLATE_CATEGORY" val="diagram"/>
  <p:tag name="KSO_WM_TEMPLATE_INDEX" val="20212645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82295de0c9904d8397a6e503f12afad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c9c3c814740a44818146a34ca93d4fff"/>
  <p:tag name="KSO_WM_UNIT_PLACING_PICTURE" val="c9c3c814740a44818146a34ca93d4fff"/>
  <p:tag name="KSO_WM_UNIT_SUPPORT_UNIT_TYPE" val="[&quot;d&quot;,&quot;θ&quot;]"/>
  <p:tag name="KSO_WM_TEMPLATE_ASSEMBLE_XID" val="60656f514054ed1e2fb807b2"/>
  <p:tag name="KSO_WM_TEMPLATE_ASSEMBLE_GROUPID" val="60656f514054ed1e2fb807b2"/>
  <p:tag name="WM_BEAUTIFY_ZORDER_FLAG_TAG" val="5"/>
</p:tagLst>
</file>

<file path=ppt/tags/tag695.xml><?xml version="1.0" encoding="utf-8"?>
<p:tagLst xmlns:p="http://schemas.openxmlformats.org/presentationml/2006/main">
  <p:tag name="KSO_WM_UNIT_BLOCK" val="0"/>
  <p:tag name="KSO_WM_UNIT_SM_LIMIT_TYPE" val="2"/>
  <p:tag name="KSO_WM_UNIT_DEC_AREA_ID" val="048b1570465242f39166aec647b487b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645_1*i*2"/>
  <p:tag name="KSO_WM_TEMPLATE_CATEGORY" val="diagram"/>
  <p:tag name="KSO_WM_TEMPLATE_INDEX" val="20212645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82295de0c9904d8397a6e503f12afad1&quot;,&quot;X&quot;:{&quot;Pos&quot;:1},&quot;Y&quot;:{&quot;Pos&quot;:1}},&quot;whChangeMode&quot;:0}"/>
  <p:tag name="KSO_WM_CHIP_GROUPID" val="5e6effd1605d5daf04fe5f9d"/>
  <p:tag name="KSO_WM_CHIP_XID" val="5e6effd1605d5daf04fe5f9e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435"/>
  <p:tag name="KSO_WM_TEMPLATE_ASSEMBLE_XID" val="60656f514054ed1e2fb807b2"/>
  <p:tag name="KSO_WM_TEMPLATE_ASSEMBLE_GROUPID" val="60656f514054ed1e2fb807b2"/>
  <p:tag name="WM_BEAUTIFY_ZORDER_FLAG_TAG" val="6"/>
</p:tagLst>
</file>

<file path=ppt/tags/tag69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1:08&quot;,&quot;maxSize&quot;:{&quot;size1&quot;:20},&quot;minSize&quot;:{&quot;size1&quot;:11.2},&quot;normalSize&quot;:{&quot;size1&quot;:11.2},&quot;subLayout&quot;:[{&quot;id&quot;:&quot;2024-12-04T19:11:08&quot;,&quot;margin&quot;:{&quot;bottom&quot;:0.025999998673796654,&quot;left&quot;:1.2699999809265137,&quot;right&quot;:1.2699999809265137,&quot;top&quot;:0.4230000376701355},&quot;type&quot;:0},{&quot;id&quot;:&quot;2024-12-04T19:11:0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6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6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6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0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7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1890_1*i*1"/>
  <p:tag name="KSO_WM_TEMPLATE_CATEGORY" val="diagram"/>
  <p:tag name="KSO_WM_TEMPLATE_INDEX" val="2021189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EC_AREA_ID" val="6fd5bc5f48ee4de29c3c6c2407a84390"/>
  <p:tag name="KSO_WM_CHIP_GROUPID" val="5ef16ca95bb2a422ac9a2b25"/>
  <p:tag name="KSO_WM_CHIP_XID" val="5ef16ca95bb2a422ac9a2b26"/>
  <p:tag name="KSO_WM_UNIT_FILL_FORE_SCHEMECOLOR_INDEX_BRIGHTNESS" val="0"/>
  <p:tag name="KSO_WM_UNIT_FILL_FORE_SCHEMECOLOR_INDEX" val="16"/>
  <p:tag name="KSO_WM_UNIT_FILL_TYPE" val="1"/>
  <p:tag name="KSO_WM_UNIT_SHADOW_SCHEMECOLOR_INDEX_BRIGHTNESS" val="0.05"/>
  <p:tag name="KSO_WM_UNIT_SHADOW_SCHEMECOLOR_INDEX" val="13"/>
  <p:tag name="KSO_WM_UNIT_TEXT_FILL_FORE_SCHEMECOLOR_INDEX_BRIGHTNESS" val="0"/>
  <p:tag name="KSO_WM_UNIT_TEXT_FILL_FORE_SCHEMECOLOR_INDEX" val="14"/>
  <p:tag name="KSO_WM_UNIT_TEXT_FILL_TYPE" val="1"/>
  <p:tag name="KSO_WM_UNIT_VALUE" val="1265"/>
  <p:tag name="KSO_WM_TEMPLATE_ASSEMBLE_XID" val="60656f0f4054ed1e2fb802b8"/>
  <p:tag name="KSO_WM_TEMPLATE_ASSEMBLE_GROUPID" val="60656f0f4054ed1e2fb802b8"/>
  <p:tag name="WM_BEAUTIFY_ZORDER_FLAG_TAG" val="3"/>
</p:tagLst>
</file>

<file path=ppt/tags/tag7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1890_1*i*2"/>
  <p:tag name="KSO_WM_TEMPLATE_CATEGORY" val="diagram"/>
  <p:tag name="KSO_WM_TEMPLATE_INDEX" val="20211890"/>
  <p:tag name="KSO_WM_UNIT_LAYERLEVEL" val="1"/>
  <p:tag name="KSO_WM_TAG_VERSION" val="1.0"/>
  <p:tag name="KSO_WM_BEAUTIFY_FLAG" val="#wm#"/>
  <p:tag name="KSO_WM_UNIT_PLACING_PICTURE_MD4" val="7A5771E8F0C5F33BEFFFA9F7C1FFE1CB"/>
  <p:tag name="KSO_WM_UNIT_BLOCK" val="0"/>
  <p:tag name="KSO_WM_UNIT_SM_LIMIT_TYPE" val="2"/>
  <p:tag name="KSO_WM_UNIT_DEC_AREA_ID" val="2b0f70a30e6647e185dbffae2058be74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CHIP_GROUPID" val="5ef16ca95bb2a422ac9a2b25"/>
  <p:tag name="KSO_WM_CHIP_XID" val="5ef16ca95bb2a422ac9a2b26"/>
  <p:tag name="KSO_WM_TEMPLATE_ASSEMBLE_XID" val="60656f0f4054ed1e2fb802b8"/>
  <p:tag name="KSO_WM_TEMPLATE_ASSEMBLE_GROUPID" val="60656f0f4054ed1e2fb802b8"/>
  <p:tag name="WM_BEAUTIFY_ZORDER_FLAG_TAG" val="4"/>
</p:tagLst>
</file>

<file path=ppt/tags/tag703.xml><?xml version="1.0" encoding="utf-8"?>
<p:tagLst xmlns:p="http://schemas.openxmlformats.org/presentationml/2006/main">
  <p:tag name="KSO_WM_UNIT_VALUE" val="1396*1396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1890_1*d*1"/>
  <p:tag name="KSO_WM_TEMPLATE_CATEGORY" val="diagram"/>
  <p:tag name="KSO_WM_TEMPLATE_INDEX" val="2021189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c44da094984f447bb9a61a98f0165c8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75f9b0faa384473bb733bca154027e38"/>
  <p:tag name="KSO_WM_UNIT_PLACING_PICTURE" val="75f9b0faa384473bb733bca154027e38"/>
  <p:tag name="KSO_WM_TEMPLATE_ASSEMBLE_XID" val="60656f0f4054ed1e2fb802b8"/>
  <p:tag name="KSO_WM_TEMPLATE_ASSEMBLE_GROUPID" val="60656f0f4054ed1e2fb802b8"/>
  <p:tag name="WM_BEAUTIFY_ZORDER_FLAG_TAG" val="5"/>
</p:tagLst>
</file>

<file path=ppt/tags/tag70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890_1*f*1"/>
  <p:tag name="KSO_WM_TEMPLATE_CATEGORY" val="diagram"/>
  <p:tag name="KSO_WM_TEMPLATE_INDEX" val="2021189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0"/>
  <p:tag name="KSO_WM_UNIT_SHOW_EDIT_AREA_INDICATION" val="1"/>
  <p:tag name="KSO_WM_CHIP_GROUPID" val="5e6b05596848fb12bee65ac8"/>
  <p:tag name="KSO_WM_CHIP_XID" val="5e6b05596848fb12bee65aca"/>
  <p:tag name="KSO_WM_UNIT_DEC_AREA_ID" val="c8a71681b09f466b86a846f1dd44772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6f6756d09b80488ba66550c07358432c"/>
  <p:tag name="KSO_WM_UNIT_TEXT_FILL_FORE_SCHEMECOLOR_INDEX_BRIGHTNESS" val="0.25"/>
  <p:tag name="KSO_WM_UNIT_TEXT_FILL_FORE_SCHEMECOLOR_INDEX" val="13"/>
  <p:tag name="KSO_WM_UNIT_TEXT_FILL_TYPE" val="1"/>
  <p:tag name="KSO_WM_TEMPLATE_ASSEMBLE_XID" val="60656f0f4054ed1e2fb802b8"/>
  <p:tag name="KSO_WM_TEMPLATE_ASSEMBLE_GROUPID" val="60656f0f4054ed1e2fb802b8"/>
  <p:tag name="WM_BEAUTIFY_ZORDER_FLAG_TAG" val="6"/>
</p:tagLst>
</file>

<file path=ppt/tags/tag70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1:08&quot;,&quot;maxSize&quot;:{&quot;size1&quot;:20},&quot;minSize&quot;:{&quot;size1&quot;:11.2},&quot;normalSize&quot;:{&quot;size1&quot;:11.2},&quot;subLayout&quot;:[{&quot;id&quot;:&quot;2024-12-04T19:11:08&quot;,&quot;margin&quot;:{&quot;bottom&quot;:0.025999998673796654,&quot;left&quot;:1.2699999809265137,&quot;right&quot;:1.2699999809265137,&quot;top&quot;:0.4230000376701355},&quot;type&quot;:0},{&quot;id&quot;:&quot;2024-12-04T19:11:0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7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7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7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70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0.xml><?xml version="1.0" encoding="utf-8"?>
<p:tagLst xmlns:p="http://schemas.openxmlformats.org/presentationml/2006/main">
  <p:tag name="KSO_WM_UNIT_VALUE" val="1565*2242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4750_1*d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14ba731f900d412c8271e8e2df50c7b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8991d82c989427384265d5b1aa71830"/>
  <p:tag name="KSO_WM_UNIT_PLACING_PICTURE" val="48991d82c989427384265d5b1aa71830"/>
  <p:tag name="KSO_WM_UNIT_SUPPORT_UNIT_TYPE" val="[&quot;d&quot;,&quot;θ&quot;]"/>
  <p:tag name="KSO_WM_TEMPLATE_ASSEMBLE_XID" val="60656f9b4054ed1e2fb80d5c"/>
  <p:tag name="KSO_WM_TEMPLATE_ASSEMBLE_GROUPID" val="60656f9b4054ed1e2fb80d5c"/>
  <p:tag name="WM_BEAUTIFY_ZORDER_FLAG_TAG" val="4"/>
</p:tagLst>
</file>

<file path=ppt/tags/tag71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5"/>
</p:tagLst>
</file>

<file path=ppt/tags/tag71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1:08&quot;,&quot;maxSize&quot;:{&quot;size1&quot;:20},&quot;minSize&quot;:{&quot;size1&quot;:11.2},&quot;normalSize&quot;:{&quot;size1&quot;:11.2},&quot;subLayout&quot;:[{&quot;id&quot;:&quot;2024-12-04T19:11:08&quot;,&quot;margin&quot;:{&quot;bottom&quot;:0.025999998673796654,&quot;left&quot;:1.2699999809265137,&quot;right&quot;:1.2699999809265137,&quot;top&quot;:0.4230000376701355},&quot;type&quot;:0},{&quot;id&quot;:&quot;2024-12-04T19:11:0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7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7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7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71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717.xml><?xml version="1.0" encoding="utf-8"?>
<p:tagLst xmlns:p="http://schemas.openxmlformats.org/presentationml/2006/main">
  <p:tag name="KSO_WM_UNIT_BLOCK" val="0"/>
  <p:tag name="KSO_WM_UNIT_SM_LIMIT_TYPE" val="2"/>
  <p:tag name="KSO_WM_UNIT_DEC_AREA_ID" val="75e473c879e04c36a5893b8f23b3543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5798_1*i*2"/>
  <p:tag name="KSO_WM_TEMPLATE_CATEGORY" val="diagram"/>
  <p:tag name="KSO_WM_TEMPLATE_INDEX" val="20215798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2b9b4dda340fd2c9b7ba4"/>
  <p:tag name="KSO_WM_CHIP_XID" val="5f22b9b4dda340fd2c9b7ba5"/>
  <p:tag name="KSO_WM_UNIT_FILL_FORE_SCHEMECOLOR_INDEX_BRIGHTNESS" val="-0.05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848"/>
  <p:tag name="KSO_WM_TEMPLATE_ASSEMBLE_XID" val="6130c4e18b5cc6c91112a594"/>
  <p:tag name="KSO_WM_TEMPLATE_ASSEMBLE_GROUPID" val="6130c4e18b5cc6c91112a594"/>
  <p:tag name="WM_BEAUTIFY_ZORDER_FLAG_TAG" val="4"/>
</p:tagLst>
</file>

<file path=ppt/tags/tag718.xml><?xml version="1.0" encoding="utf-8"?>
<p:tagLst xmlns:p="http://schemas.openxmlformats.org/presentationml/2006/main">
  <p:tag name="KSO_WM_UNIT_BLOCK" val="0"/>
  <p:tag name="KSO_WM_UNIT_SM_LIMIT_TYPE" val="2"/>
  <p:tag name="KSO_WM_UNIT_DEC_AREA_ID" val="2145177a6a074d9b9fa3c66e226672fb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5798_1*i*3"/>
  <p:tag name="KSO_WM_TEMPLATE_CATEGORY" val="diagram"/>
  <p:tag name="KSO_WM_TEMPLATE_INDEX" val="20215798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2b9b4dda340fd2c9b7ba4"/>
  <p:tag name="KSO_WM_CHIP_XID" val="5f22b9b4dda340fd2c9b7ba5"/>
  <p:tag name="KSO_WM_TEMPLATE_ASSEMBLE_XID" val="6130c4e18b5cc6c91112a594"/>
  <p:tag name="KSO_WM_TEMPLATE_ASSEMBLE_GROUPID" val="6130c4e18b5cc6c91112a594"/>
  <p:tag name="WM_BEAUTIFY_ZORDER_FLAG_TAG" val="5"/>
</p:tagLst>
</file>

<file path=ppt/tags/tag719.xml><?xml version="1.0" encoding="utf-8"?>
<p:tagLst xmlns:p="http://schemas.openxmlformats.org/presentationml/2006/main">
  <p:tag name="KSO_WM_UNIT_VALUE" val="888*1100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5798_1*d*1"/>
  <p:tag name="KSO_WM_TEMPLATE_CATEGORY" val="diagram"/>
  <p:tag name="KSO_WM_TEMPLATE_INDEX" val="2021579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a99591884654431d89164c64c52deb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cc3aeb1e8724b02b950b245b7fbe33a"/>
  <p:tag name="KSO_WM_UNIT_PLACING_PICTURE" val="dcc3aeb1e8724b02b950b245b7fbe33a"/>
  <p:tag name="KSO_WM_UNIT_SUPPORT_UNIT_TYPE" val="[&quot;d&quot;,&quot;θ&quot;]"/>
  <p:tag name="KSO_WM_TEMPLATE_ASSEMBLE_XID" val="6130c4e18b5cc6c91112a594"/>
  <p:tag name="KSO_WM_TEMPLATE_ASSEMBLE_GROUPID" val="6130c4e18b5cc6c91112a594"/>
  <p:tag name="WM_BEAUTIFY_ZORDER_FLAG_TAG" val="6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5798_1*f*1"/>
  <p:tag name="KSO_WM_TEMPLATE_CATEGORY" val="diagram"/>
  <p:tag name="KSO_WM_TEMPLATE_INDEX" val="2021579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4"/>
  <p:tag name="KSO_WM_UNIT_SHOW_EDIT_AREA_INDICATION" val="1"/>
  <p:tag name="KSO_WM_CHIP_GROUPID" val="5e6b05596848fb12bee65ac8"/>
  <p:tag name="KSO_WM_CHIP_XID" val="5e6b05596848fb12bee65aca"/>
  <p:tag name="KSO_WM_UNIT_DEC_AREA_ID" val="90a0bc6fe0684e52b0691ace412e6d9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f626e4283334740b546f859666eceb2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130c4e18b5cc6c91112a594"/>
  <p:tag name="KSO_WM_TEMPLATE_ASSEMBLE_GROUPID" val="6130c4e18b5cc6c91112a594"/>
  <p:tag name="WM_BEAUTIFY_ZORDER_FLAG_TAG" val="7"/>
</p:tagLst>
</file>

<file path=ppt/tags/tag72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1:08&quot;,&quot;maxSize&quot;:{&quot;size1&quot;:20},&quot;minSize&quot;:{&quot;size1&quot;:11.2},&quot;normalSize&quot;:{&quot;size1&quot;:11.2},&quot;subLayout&quot;:[{&quot;id&quot;:&quot;2024-12-04T19:11:08&quot;,&quot;margin&quot;:{&quot;bottom&quot;:0.025999998673796654,&quot;left&quot;:1.2699999809265137,&quot;right&quot;:1.2699999809265137,&quot;top&quot;:0.4230000376701355},&quot;type&quot;:0},{&quot;id&quot;:&quot;2024-12-04T19:11:0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7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7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7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72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726.xml><?xml version="1.0" encoding="utf-8"?>
<p:tagLst xmlns:p="http://schemas.openxmlformats.org/presentationml/2006/main">
  <p:tag name="KSO_WM_UNIT_VALUE" val="1565*2242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4750_1*d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14ba731f900d412c8271e8e2df50c7b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8991d82c989427384265d5b1aa71830"/>
  <p:tag name="KSO_WM_UNIT_PLACING_PICTURE" val="48991d82c989427384265d5b1aa71830"/>
  <p:tag name="KSO_WM_UNIT_SUPPORT_UNIT_TYPE" val="[&quot;d&quot;,&quot;θ&quot;]"/>
  <p:tag name="KSO_WM_TEMPLATE_ASSEMBLE_XID" val="60656f9b4054ed1e2fb80d5c"/>
  <p:tag name="KSO_WM_TEMPLATE_ASSEMBLE_GROUPID" val="60656f9b4054ed1e2fb80d5c"/>
  <p:tag name="WM_BEAUTIFY_ZORDER_FLAG_TAG" val="4"/>
</p:tagLst>
</file>

<file path=ppt/tags/tag72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5"/>
</p:tagLst>
</file>

<file path=ppt/tags/tag72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1:08&quot;,&quot;maxSize&quot;:{&quot;size1&quot;:20},&quot;minSize&quot;:{&quot;size1&quot;:11.2},&quot;normalSize&quot;:{&quot;size1&quot;:11.2},&quot;subLayout&quot;:[{&quot;id&quot;:&quot;2024-12-04T19:11:08&quot;,&quot;margin&quot;:{&quot;bottom&quot;:0.025999998673796654,&quot;left&quot;:1.2699999809265137,&quot;right&quot;:1.2699999809265137,&quot;top&quot;:0.4230000376701355},&quot;type&quot;:0},{&quot;id&quot;:&quot;2024-12-04T19:11:0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7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7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73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733.xml><?xml version="1.0" encoding="utf-8"?>
<p:tagLst xmlns:p="http://schemas.openxmlformats.org/presentationml/2006/main">
  <p:tag name="KSO_WM_UNIT_BLOCK" val="0"/>
  <p:tag name="KSO_WM_UNIT_SM_LIMIT_TYPE" val="2"/>
  <p:tag name="KSO_WM_UNIT_DEC_AREA_ID" val="75e473c879e04c36a5893b8f23b3543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5798_1*i*2"/>
  <p:tag name="KSO_WM_TEMPLATE_CATEGORY" val="diagram"/>
  <p:tag name="KSO_WM_TEMPLATE_INDEX" val="20215798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2b9b4dda340fd2c9b7ba4"/>
  <p:tag name="KSO_WM_CHIP_XID" val="5f22b9b4dda340fd2c9b7ba5"/>
  <p:tag name="KSO_WM_UNIT_FILL_FORE_SCHEMECOLOR_INDEX_BRIGHTNESS" val="-0.05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848"/>
  <p:tag name="KSO_WM_TEMPLATE_ASSEMBLE_XID" val="6130c4e18b5cc6c91112a594"/>
  <p:tag name="KSO_WM_TEMPLATE_ASSEMBLE_GROUPID" val="6130c4e18b5cc6c91112a594"/>
  <p:tag name="WM_BEAUTIFY_ZORDER_FLAG_TAG" val="4"/>
</p:tagLst>
</file>

<file path=ppt/tags/tag734.xml><?xml version="1.0" encoding="utf-8"?>
<p:tagLst xmlns:p="http://schemas.openxmlformats.org/presentationml/2006/main">
  <p:tag name="KSO_WM_UNIT_BLOCK" val="0"/>
  <p:tag name="KSO_WM_UNIT_SM_LIMIT_TYPE" val="2"/>
  <p:tag name="KSO_WM_UNIT_DEC_AREA_ID" val="2145177a6a074d9b9fa3c66e226672fb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5798_1*i*3"/>
  <p:tag name="KSO_WM_TEMPLATE_CATEGORY" val="diagram"/>
  <p:tag name="KSO_WM_TEMPLATE_INDEX" val="20215798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2b9b4dda340fd2c9b7ba4"/>
  <p:tag name="KSO_WM_CHIP_XID" val="5f22b9b4dda340fd2c9b7ba5"/>
  <p:tag name="KSO_WM_TEMPLATE_ASSEMBLE_XID" val="6130c4e18b5cc6c91112a594"/>
  <p:tag name="KSO_WM_TEMPLATE_ASSEMBLE_GROUPID" val="6130c4e18b5cc6c91112a594"/>
  <p:tag name="WM_BEAUTIFY_ZORDER_FLAG_TAG" val="5"/>
</p:tagLst>
</file>

<file path=ppt/tags/tag735.xml><?xml version="1.0" encoding="utf-8"?>
<p:tagLst xmlns:p="http://schemas.openxmlformats.org/presentationml/2006/main">
  <p:tag name="KSO_WM_UNIT_VALUE" val="888*1100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5798_1*d*1"/>
  <p:tag name="KSO_WM_TEMPLATE_CATEGORY" val="diagram"/>
  <p:tag name="KSO_WM_TEMPLATE_INDEX" val="2021579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a99591884654431d89164c64c52deb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cc3aeb1e8724b02b950b245b7fbe33a"/>
  <p:tag name="KSO_WM_UNIT_PLACING_PICTURE" val="dcc3aeb1e8724b02b950b245b7fbe33a"/>
  <p:tag name="KSO_WM_UNIT_SUPPORT_UNIT_TYPE" val="[&quot;d&quot;,&quot;θ&quot;]"/>
  <p:tag name="KSO_WM_TEMPLATE_ASSEMBLE_XID" val="6130c4e18b5cc6c91112a594"/>
  <p:tag name="KSO_WM_TEMPLATE_ASSEMBLE_GROUPID" val="6130c4e18b5cc6c91112a594"/>
  <p:tag name="WM_BEAUTIFY_ZORDER_FLAG_TAG" val="6"/>
</p:tagLst>
</file>

<file path=ppt/tags/tag73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5798_1*f*1"/>
  <p:tag name="KSO_WM_TEMPLATE_CATEGORY" val="diagram"/>
  <p:tag name="KSO_WM_TEMPLATE_INDEX" val="2021579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4"/>
  <p:tag name="KSO_WM_UNIT_SHOW_EDIT_AREA_INDICATION" val="1"/>
  <p:tag name="KSO_WM_CHIP_GROUPID" val="5e6b05596848fb12bee65ac8"/>
  <p:tag name="KSO_WM_CHIP_XID" val="5e6b05596848fb12bee65aca"/>
  <p:tag name="KSO_WM_UNIT_DEC_AREA_ID" val="90a0bc6fe0684e52b0691ace412e6d9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f626e4283334740b546f859666eceb2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130c4e18b5cc6c91112a594"/>
  <p:tag name="KSO_WM_TEMPLATE_ASSEMBLE_GROUPID" val="6130c4e18b5cc6c91112a594"/>
  <p:tag name="WM_BEAUTIFY_ZORDER_FLAG_TAG" val="7"/>
</p:tagLst>
</file>

<file path=ppt/tags/tag73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1:08&quot;,&quot;maxSize&quot;:{&quot;size1&quot;:20},&quot;minSize&quot;:{&quot;size1&quot;:11.2},&quot;normalSize&quot;:{&quot;size1&quot;:11.2},&quot;subLayout&quot;:[{&quot;id&quot;:&quot;2024-12-04T19:11:08&quot;,&quot;margin&quot;:{&quot;bottom&quot;:0.025999998673796654,&quot;left&quot;:1.2699999809265137,&quot;right&quot;:1.2699999809265137,&quot;top&quot;:0.4230000376701355},&quot;type&quot;:0},{&quot;id&quot;:&quot;2024-12-04T19:11:0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7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7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74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7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9021_1*i*2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14"/>
  <p:tag name="KSO_WM_UNIT_COLOR_SCHEME_SHAPE_ID" val="14"/>
  <p:tag name="KSO_WM_UNIT_COLOR_SCHEME_PARENT_PAGE" val="0_1"/>
  <p:tag name="KSO_WM_UNIT_FOIL_COLOR" val="1"/>
  <p:tag name="KSO_WM_UNIT_BLOCK" val="0"/>
  <p:tag name="KSO_WM_UNIT_SM_LIMIT_TYPE" val="2"/>
  <p:tag name="KSO_WM_UNIT_DEC_AREA_ID" val="527691575bca4ce798a2507cf80d0e77"/>
  <p:tag name="KSO_WM_UNIT_DECORATE_INFO" val="{&quot;ReferentInfo&quot;:{&quot;Id&quot;:&quot;slide&quot;,&quot;X&quot;:{&quot;Pos&quot;:2},&quot;Y&quot;:{&quot;Pos&quot;:1}},&quot;DecorateInfoX&quot;:{&quot;Pos&quot;:2,&quot;IsAbs&quot;:false},&quot;DecorateInfoY&quot;:{&quot;Pos&quot;:1,&quot;IsAbs&quot;:false},&quot;DecorateInfoW&quot;:{&quot;IsAbs&quot;:false},&quot;DecorateInfoH&quot;:{&quot;IsAbs&quot;:false},&quot;whChangeMode&quot;:1}"/>
  <p:tag name="KSO_WM_CHIP_GROUPID" val="5efda17781ee359a788b1e1e"/>
  <p:tag name="KSO_WM_CHIP_XID" val="5efda17781ee359a788b1e1f"/>
  <p:tag name="KSO_WM_UNIT_FILL_FORE_SCHEMECOLOR_INDEX_BRIGHTNESS" val="-0.1"/>
  <p:tag name="KSO_WM_UNIT_FILL_FORE_SCHEMECOLOR_INDEX" val="16"/>
  <p:tag name="KSO_WM_UNIT_FILL_BACK_SCHEMECOLOR_INDEX_BRIGHTNESS" val="0.35"/>
  <p:tag name="KSO_WM_UNIT_FILL_BACK_SCHEMECOLOR_INDEX" val="13"/>
  <p:tag name="KSO_WM_UNIT_FILL_TYPE" val="2"/>
  <p:tag name="KSO_WM_UNIT_TEXT_FILL_FORE_SCHEMECOLOR_INDEX_BRIGHTNESS" val="0"/>
  <p:tag name="KSO_WM_UNIT_TEXT_FILL_FORE_SCHEMECOLOR_INDEX" val="2"/>
  <p:tag name="KSO_WM_UNIT_TEXT_FILL_TYPE" val="1"/>
  <p:tag name="KSO_WM_UNIT_VALUE" val="560"/>
  <p:tag name="KSO_WM_TEMPLATE_ASSEMBLE_XID" val="6130c4e08b5cc6c91112a57f"/>
  <p:tag name="KSO_WM_TEMPLATE_ASSEMBLE_GROUPID" val="6130c4e08b5cc6c91112a57f"/>
  <p:tag name="WM_BEAUTIFY_ZORDER_FLAG_TAG" val="4"/>
</p:tagLst>
</file>

<file path=ppt/tags/tag7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9021_1*i*3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16"/>
  <p:tag name="KSO_WM_UNIT_COLOR_SCHEME_SHAPE_ID" val="16"/>
  <p:tag name="KSO_WM_UNIT_COLOR_SCHEME_PARENT_PAGE" val="0_1"/>
  <p:tag name="KSO_WM_UNIT_BLOCK" val="0"/>
  <p:tag name="KSO_WM_UNIT_SM_LIMIT_TYPE" val="2"/>
  <p:tag name="KSO_WM_UNIT_DEC_AREA_ID" val="7e673796fcea426f9b1c6b7649c4d0e0"/>
  <p:tag name="KSO_WM_UNIT_DECORATE_INFO" val="{&quot;DecorateInfoH&quot;:{&quot;IsAbs&quot;:false},&quot;DecorateInfoW&quot;:{&quot;IsAbs&quot;:false},&quot;DecorateInfoX&quot;:{&quot;IsAbs&quot;:false,&quot;Pos&quot;:2},&quot;DecorateInfoY&quot;:{&quot;IsAbs&quot;:false,&quot;Pos&quot;:0},&quot;ReferentInfo&quot;:{&quot;Id&quot;:&quot;706024cd470b45048b7fb97b945c4433&quot;,&quot;X&quot;:{&quot;Pos&quot;:0},&quot;Y&quot;:{&quot;Pos&quot;:0}},&quot;whChangeMode&quot;:0}"/>
  <p:tag name="KSO_WM_CHIP_GROUPID" val="5efda17781ee359a788b1e1e"/>
  <p:tag name="KSO_WM_CHIP_XID" val="5efda17781ee359a788b1e1f"/>
  <p:tag name="KSO_WM_UNIT_FILL_FORE_SCHEMECOLOR_INDEX_BRIGHTNESS" val="-0.1"/>
  <p:tag name="KSO_WM_UNIT_FILL_FORE_SCHEMECOLOR_INDEX" val="16"/>
  <p:tag name="KSO_WM_UNIT_FILL_BACK_SCHEMECOLOR_INDEX_BRIGHTNESS" val="-0.5"/>
  <p:tag name="KSO_WM_UNIT_FILL_BACK_SCHEMECOLOR_INDEX" val="5"/>
  <p:tag name="KSO_WM_UNIT_FILL_TYPE" val="2"/>
  <p:tag name="KSO_WM_UNIT_TEXT_FILL_FORE_SCHEMECOLOR_INDEX_BRIGHTNESS" val="0"/>
  <p:tag name="KSO_WM_UNIT_TEXT_FILL_FORE_SCHEMECOLOR_INDEX" val="2"/>
  <p:tag name="KSO_WM_UNIT_TEXT_FILL_TYPE" val="1"/>
  <p:tag name="KSO_WM_UNIT_VALUE" val="5"/>
  <p:tag name="KSO_WM_TEMPLATE_ASSEMBLE_XID" val="6130c4e08b5cc6c91112a57f"/>
  <p:tag name="KSO_WM_TEMPLATE_ASSEMBLE_GROUPID" val="6130c4e08b5cc6c91112a57f"/>
  <p:tag name="WM_BEAUTIFY_ZORDER_FLAG_TAG" val="5"/>
</p:tagLst>
</file>

<file path=ppt/tags/tag7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9021_1*i*4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19"/>
  <p:tag name="KSO_WM_UNIT_COLOR_SCHEME_SHAPE_ID" val="19"/>
  <p:tag name="KSO_WM_UNIT_COLOR_SCHEME_PARENT_PAGE" val="0_1"/>
  <p:tag name="KSO_WM_UNIT_BLOCK" val="0"/>
  <p:tag name="KSO_WM_UNIT_SM_LIMIT_TYPE" val="2"/>
  <p:tag name="KSO_WM_UNIT_DEC_AREA_ID" val="371763e60b0c4b11ab7f20c8f9bf9cc0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CHIP_GROUPID" val="5efda17781ee359a788b1e1e"/>
  <p:tag name="KSO_WM_CHIP_XID" val="5efda17781ee359a788b1e1f"/>
  <p:tag name="KSO_WM_TEMPLATE_ASSEMBLE_XID" val="6130c4e08b5cc6c91112a57f"/>
  <p:tag name="KSO_WM_TEMPLATE_ASSEMBLE_GROUPID" val="6130c4e08b5cc6c91112a57f"/>
  <p:tag name="WM_BEAUTIFY_ZORDER_FLAG_TAG" val="6"/>
</p:tagLst>
</file>

<file path=ppt/tags/tag7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9021_1*i*5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20"/>
  <p:tag name="KSO_WM_UNIT_COLOR_SCHEME_SHAPE_ID" val="20"/>
  <p:tag name="KSO_WM_UNIT_COLOR_SCHEME_PARENT_PAGE" val="0_1"/>
  <p:tag name="KSO_WM_UNIT_SM_LIMIT_TYPE" val="2"/>
  <p:tag name="KSO_WM_CHIP_GROUPID" val="5efda17781ee359a788b1e1e"/>
  <p:tag name="KSO_WM_CHIP_XID" val="5efda17781ee359a788b1e1f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"/>
  <p:tag name="KSO_WM_TEMPLATE_ASSEMBLE_XID" val="6130c4e08b5cc6c91112a57f"/>
  <p:tag name="KSO_WM_TEMPLATE_ASSEMBLE_GROUPID" val="6130c4e08b5cc6c91112a57f"/>
</p:tagLst>
</file>

<file path=ppt/tags/tag7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9021_1*i*6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21"/>
  <p:tag name="KSO_WM_UNIT_COLOR_SCHEME_SHAPE_ID" val="21"/>
  <p:tag name="KSO_WM_UNIT_COLOR_SCHEME_PARENT_PAGE" val="0_1"/>
  <p:tag name="KSO_WM_UNIT_SM_LIMIT_TYPE" val="2"/>
  <p:tag name="KSO_WM_CHIP_GROUPID" val="5efda17781ee359a788b1e1e"/>
  <p:tag name="KSO_WM_CHIP_XID" val="5efda17781ee359a788b1e1f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"/>
  <p:tag name="KSO_WM_TEMPLATE_ASSEMBLE_XID" val="6130c4e08b5cc6c91112a57f"/>
  <p:tag name="KSO_WM_TEMPLATE_ASSEMBLE_GROUPID" val="6130c4e08b5cc6c91112a57f"/>
</p:tagLst>
</file>

<file path=ppt/tags/tag74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9021_1*f*1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6"/>
  <p:tag name="KSO_WM_UNIT_SHOW_EDIT_AREA_INDICATION" val="1"/>
  <p:tag name="KSO_WM_CHIP_GROUPID" val="5e6b05596848fb12bee65ac8"/>
  <p:tag name="KSO_WM_CHIP_XID" val="5e6b05596848fb12bee65aca"/>
  <p:tag name="KSO_WM_UNIT_DEC_AREA_ID" val="706024cd470b45048b7fb97b945c443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bdea79ff82744036937e65e4a85fe67b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f"/>
  <p:tag name="KSO_WM_TEMPLATE_ASSEMBLE_GROUPID" val="6130c4e08b5cc6c91112a57f"/>
  <p:tag name="WM_BEAUTIFY_ZORDER_FLAG_TAG" val="7"/>
</p:tagLst>
</file>

<file path=ppt/tags/tag748.xml><?xml version="1.0" encoding="utf-8"?>
<p:tagLst xmlns:p="http://schemas.openxmlformats.org/presentationml/2006/main">
  <p:tag name="KSO_WM_UNIT_VALUE" val="973*2242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09021_1*d*1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a2b5808fd3c14bd68181c55aa2f0251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836707f80bc468abd3467a67658bab0"/>
  <p:tag name="KSO_WM_UNIT_PLACING_PICTURE" val="d836707f80bc468abd3467a67658bab0"/>
  <p:tag name="KSO_WM_TEMPLATE_ASSEMBLE_XID" val="6130c4e08b5cc6c91112a57f"/>
  <p:tag name="KSO_WM_TEMPLATE_ASSEMBLE_GROUPID" val="6130c4e08b5cc6c91112a57f"/>
  <p:tag name="WM_BEAUTIFY_ZORDER_FLAG_TAG" val="8"/>
</p:tagLst>
</file>

<file path=ppt/tags/tag74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11:08&quot;,&quot;maxSize&quot;:{&quot;size1&quot;:20},&quot;minSize&quot;:{&quot;size1&quot;:11.2},&quot;normalSize&quot;:{&quot;size1&quot;:11.2},&quot;subLayout&quot;:[{&quot;id&quot;:&quot;2024-12-04T19:11:08&quot;,&quot;margin&quot;:{&quot;bottom&quot;:0.025999998673796654,&quot;left&quot;:1.2699999809265137,&quot;right&quot;:1.2699999809265137,&quot;top&quot;:0.4230000376701355},&quot;type&quot;:0},{&quot;id&quot;:&quot;2024-12-04T19:11:0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7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7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75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7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05828_2*l_h_i*1_1_1"/>
  <p:tag name="KSO_WM_TEMPLATE_CATEGORY" val="diagram"/>
  <p:tag name="KSO_WM_TEMPLATE_INDEX" val="20205828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55.xml><?xml version="1.0" encoding="utf-8"?>
<p:tagLst xmlns:p="http://schemas.openxmlformats.org/presentationml/2006/main">
  <p:tag name="KSO_WM_UNIT_SUBTYPE" val="a"/>
  <p:tag name="KSO_WM_UNIT_NOCLEAR" val="0"/>
  <p:tag name="KSO_WM_UNIT_VALUE" val="11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05828_2*l_h_f*1_1_1"/>
  <p:tag name="KSO_WM_TEMPLATE_CATEGORY" val="diagram"/>
  <p:tag name="KSO_WM_TEMPLATE_INDEX" val="20205828"/>
  <p:tag name="KSO_WM_UNIT_LAYERLEVEL" val="1_1_1"/>
  <p:tag name="KSO_WM_TAG_VERSION" val="1.0"/>
  <p:tag name="KSO_WM_BEAUTIFY_FLAG" val="#wm#"/>
  <p:tag name="KSO_WM_UNIT_PRESET_TEXT" val="单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"/>
  <p:tag name="KSO_WM_UNIT_TEXT_FILL_FORE_SCHEMECOLOR_INDEX_BRIGHTNESS" val="0.15"/>
  <p:tag name="KSO_WM_UNIT_TEXT_FILL_FORE_SCHEMECOLOR_INDEX" val="13"/>
  <p:tag name="KSO_WM_UNIT_TEXT_FILL_TYPE" val="1"/>
</p:tagLst>
</file>

<file path=ppt/tags/tag7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05828_2*l_h_i*1_1_3"/>
  <p:tag name="KSO_WM_TEMPLATE_CATEGORY" val="diagram"/>
  <p:tag name="KSO_WM_TEMPLATE_INDEX" val="20205828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05828_2*l_h_i*1_2_1"/>
  <p:tag name="KSO_WM_TEMPLATE_CATEGORY" val="diagram"/>
  <p:tag name="KSO_WM_TEMPLATE_INDEX" val="20205828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58.xml><?xml version="1.0" encoding="utf-8"?>
<p:tagLst xmlns:p="http://schemas.openxmlformats.org/presentationml/2006/main">
  <p:tag name="KSO_WM_UNIT_SUBTYPE" val="a"/>
  <p:tag name="KSO_WM_UNIT_NOCLEAR" val="0"/>
  <p:tag name="KSO_WM_UNIT_VALUE" val="11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05828_2*l_h_f*1_2_1"/>
  <p:tag name="KSO_WM_TEMPLATE_CATEGORY" val="diagram"/>
  <p:tag name="KSO_WM_TEMPLATE_INDEX" val="20205828"/>
  <p:tag name="KSO_WM_UNIT_LAYERLEVEL" val="1_1_1"/>
  <p:tag name="KSO_WM_TAG_VERSION" val="1.0"/>
  <p:tag name="KSO_WM_BEAUTIFY_FLAG" val="#wm#"/>
  <p:tag name="KSO_WM_UNIT_PRESET_TEXT" val="单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"/>
  <p:tag name="KSO_WM_UNIT_TEXT_FILL_FORE_SCHEMECOLOR_INDEX_BRIGHTNESS" val="0.15"/>
  <p:tag name="KSO_WM_UNIT_TEXT_FILL_FORE_SCHEMECOLOR_INDEX" val="13"/>
  <p:tag name="KSO_WM_UNIT_TEXT_FILL_TYPE" val="1"/>
</p:tagLst>
</file>

<file path=ppt/tags/tag7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05828_2*l_h_i*1_2_3"/>
  <p:tag name="KSO_WM_TEMPLATE_CATEGORY" val="diagram"/>
  <p:tag name="KSO_WM_TEMPLATE_INDEX" val="20205828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05828_2*l_h_i*1_3_1"/>
  <p:tag name="KSO_WM_TEMPLATE_CATEGORY" val="diagram"/>
  <p:tag name="KSO_WM_TEMPLATE_INDEX" val="20205828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61.xml><?xml version="1.0" encoding="utf-8"?>
<p:tagLst xmlns:p="http://schemas.openxmlformats.org/presentationml/2006/main">
  <p:tag name="KSO_WM_UNIT_SUBTYPE" val="a"/>
  <p:tag name="KSO_WM_UNIT_NOCLEAR" val="0"/>
  <p:tag name="KSO_WM_UNIT_VALUE" val="11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05828_2*l_h_f*1_3_1"/>
  <p:tag name="KSO_WM_TEMPLATE_CATEGORY" val="diagram"/>
  <p:tag name="KSO_WM_TEMPLATE_INDEX" val="20205828"/>
  <p:tag name="KSO_WM_UNIT_LAYERLEVEL" val="1_1_1"/>
  <p:tag name="KSO_WM_TAG_VERSION" val="1.0"/>
  <p:tag name="KSO_WM_BEAUTIFY_FLAG" val="#wm#"/>
  <p:tag name="KSO_WM_UNIT_PRESET_TEXT" val="单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"/>
  <p:tag name="KSO_WM_UNIT_TEXT_FILL_FORE_SCHEMECOLOR_INDEX_BRIGHTNESS" val="0.15"/>
  <p:tag name="KSO_WM_UNIT_TEXT_FILL_FORE_SCHEMECOLOR_INDEX" val="13"/>
  <p:tag name="KSO_WM_UNIT_TEXT_FILL_TYPE" val="1"/>
</p:tagLst>
</file>

<file path=ppt/tags/tag7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05828_2*l_h_i*1_3_3"/>
  <p:tag name="KSO_WM_TEMPLATE_CATEGORY" val="diagram"/>
  <p:tag name="KSO_WM_TEMPLATE_INDEX" val="20205828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05828_2*l_h_i*1_1_2"/>
  <p:tag name="KSO_WM_TEMPLATE_CATEGORY" val="diagram"/>
  <p:tag name="KSO_WM_TEMPLATE_INDEX" val="20205828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</p:tagLst>
</file>

<file path=ppt/tags/tag7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205828_2*l_h_i*1_2_2"/>
  <p:tag name="KSO_WM_TEMPLATE_CATEGORY" val="diagram"/>
  <p:tag name="KSO_WM_TEMPLATE_INDEX" val="20205828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</p:tagLst>
</file>

<file path=ppt/tags/tag7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2"/>
  <p:tag name="KSO_WM_UNIT_ID" val="diagram20205828_2*l_h_i*1_3_2"/>
  <p:tag name="KSO_WM_TEMPLATE_CATEGORY" val="diagram"/>
  <p:tag name="KSO_WM_TEMPLATE_INDEX" val="20205828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</p:tagLst>
</file>

<file path=ppt/tags/tag76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07:30&quot;,&quot;maxSize&quot;:{&quot;size1&quot;:20},&quot;minSize&quot;:{&quot;size1&quot;:11.2},&quot;normalSize&quot;:{&quot;size1&quot;:11.2},&quot;subLayout&quot;:[{&quot;id&quot;:&quot;2024-12-04T19:07:30&quot;,&quot;margin&quot;:{&quot;bottom&quot;:0.025999998673796654,&quot;left&quot;:1.2699999809265137,&quot;right&quot;:1.2699999809265137,&quot;top&quot;:0.4230000376701355},&quot;type&quot;:0},{&quot;id&quot;:&quot;2024-12-04T19:07:30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7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7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7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771.xml><?xml version="1.0" encoding="utf-8"?>
<p:tagLst xmlns:p="http://schemas.openxmlformats.org/presentationml/2006/main">
  <p:tag name="KSO_WM_UNIT_VALUE" val="1565*2242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4750_1*d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14ba731f900d412c8271e8e2df50c7b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8991d82c989427384265d5b1aa71830"/>
  <p:tag name="KSO_WM_UNIT_PLACING_PICTURE" val="48991d82c989427384265d5b1aa71830"/>
  <p:tag name="KSO_WM_UNIT_SUPPORT_UNIT_TYPE" val="[&quot;d&quot;,&quot;θ&quot;]"/>
  <p:tag name="KSO_WM_TEMPLATE_ASSEMBLE_XID" val="60656f9b4054ed1e2fb80d5c"/>
  <p:tag name="KSO_WM_TEMPLATE_ASSEMBLE_GROUPID" val="60656f9b4054ed1e2fb80d5c"/>
  <p:tag name="WM_BEAUTIFY_ZORDER_FLAG_TAG" val="4"/>
</p:tagLst>
</file>

<file path=ppt/tags/tag77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5"/>
</p:tagLst>
</file>

<file path=ppt/tags/tag77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07:30&quot;,&quot;maxSize&quot;:{&quot;size1&quot;:20},&quot;minSize&quot;:{&quot;size1&quot;:11.2},&quot;normalSize&quot;:{&quot;size1&quot;:11.2},&quot;subLayout&quot;:[{&quot;id&quot;:&quot;2024-12-04T19:07:30&quot;,&quot;margin&quot;:{&quot;bottom&quot;:0.025999998673796654,&quot;left&quot;:1.2699999809265137,&quot;right&quot;:1.2699999809265137,&quot;top&quot;:0.4230000376701355},&quot;type&quot;:0},{&quot;id&quot;:&quot;2024-12-04T19:07:30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7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7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7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77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77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645_1*f*1"/>
  <p:tag name="KSO_WM_TEMPLATE_CATEGORY" val="diagram"/>
  <p:tag name="KSO_WM_TEMPLATE_INDEX" val="2021264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64"/>
  <p:tag name="KSO_WM_UNIT_SHOW_EDIT_AREA_INDICATION" val="1"/>
  <p:tag name="KSO_WM_CHIP_GROUPID" val="5e6b05596848fb12bee65ac8"/>
  <p:tag name="KSO_WM_CHIP_XID" val="5e6b05596848fb12bee65aca"/>
  <p:tag name="KSO_WM_UNIT_DEC_AREA_ID" val="b6b39df81e38446da897721cdd2a329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a1b8d362b8974d5aa0e99571d01defee"/>
  <p:tag name="KSO_WM_UNIT_TEXT_FILL_FORE_SCHEMECOLOR_INDEX_BRIGHTNESS" val="0.25"/>
  <p:tag name="KSO_WM_UNIT_TEXT_FILL_FORE_SCHEMECOLOR_INDEX" val="13"/>
  <p:tag name="KSO_WM_UNIT_TEXT_FILL_TYPE" val="1"/>
  <p:tag name="KSO_WM_TEMPLATE_ASSEMBLE_XID" val="60656f514054ed1e2fb807b2"/>
  <p:tag name="KSO_WM_TEMPLATE_ASSEMBLE_GROUPID" val="60656f514054ed1e2fb807b2"/>
  <p:tag name="WM_BEAUTIFY_ZORDER_FLAG_TAG" val="4"/>
</p:tagLst>
</file>

<file path=ppt/tags/tag779.xml><?xml version="1.0" encoding="utf-8"?>
<p:tagLst xmlns:p="http://schemas.openxmlformats.org/presentationml/2006/main">
  <p:tag name="KSO_WM_UNIT_VALUE" val="973*1692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2645_1*d*1"/>
  <p:tag name="KSO_WM_TEMPLATE_CATEGORY" val="diagram"/>
  <p:tag name="KSO_WM_TEMPLATE_INDEX" val="20212645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82295de0c9904d8397a6e503f12afad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c9c3c814740a44818146a34ca93d4fff"/>
  <p:tag name="KSO_WM_UNIT_PLACING_PICTURE" val="c9c3c814740a44818146a34ca93d4fff"/>
  <p:tag name="KSO_WM_UNIT_SUPPORT_UNIT_TYPE" val="[&quot;d&quot;,&quot;θ&quot;]"/>
  <p:tag name="KSO_WM_TEMPLATE_ASSEMBLE_XID" val="60656f514054ed1e2fb807b2"/>
  <p:tag name="KSO_WM_TEMPLATE_ASSEMBLE_GROUPID" val="60656f514054ed1e2fb807b2"/>
  <p:tag name="WM_BEAUTIFY_ZORDER_FLAG_TAG" val="5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0.xml><?xml version="1.0" encoding="utf-8"?>
<p:tagLst xmlns:p="http://schemas.openxmlformats.org/presentationml/2006/main">
  <p:tag name="KSO_WM_UNIT_BLOCK" val="0"/>
  <p:tag name="KSO_WM_UNIT_SM_LIMIT_TYPE" val="2"/>
  <p:tag name="KSO_WM_UNIT_DEC_AREA_ID" val="048b1570465242f39166aec647b487b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645_1*i*2"/>
  <p:tag name="KSO_WM_TEMPLATE_CATEGORY" val="diagram"/>
  <p:tag name="KSO_WM_TEMPLATE_INDEX" val="20212645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82295de0c9904d8397a6e503f12afad1&quot;,&quot;X&quot;:{&quot;Pos&quot;:1},&quot;Y&quot;:{&quot;Pos&quot;:1}},&quot;whChangeMode&quot;:0}"/>
  <p:tag name="KSO_WM_CHIP_GROUPID" val="5e6effd1605d5daf04fe5f9d"/>
  <p:tag name="KSO_WM_CHIP_XID" val="5e6effd1605d5daf04fe5f9e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435"/>
  <p:tag name="KSO_WM_TEMPLATE_ASSEMBLE_XID" val="60656f514054ed1e2fb807b2"/>
  <p:tag name="KSO_WM_TEMPLATE_ASSEMBLE_GROUPID" val="60656f514054ed1e2fb807b2"/>
  <p:tag name="WM_BEAUTIFY_ZORDER_FLAG_TAG" val="6"/>
</p:tagLst>
</file>

<file path=ppt/tags/tag78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07:30&quot;,&quot;maxSize&quot;:{&quot;size1&quot;:20},&quot;minSize&quot;:{&quot;size1&quot;:11.2},&quot;normalSize&quot;:{&quot;size1&quot;:11.2},&quot;subLayout&quot;:[{&quot;id&quot;:&quot;2024-12-04T19:07:30&quot;,&quot;margin&quot;:{&quot;bottom&quot;:0.025999998673796654,&quot;left&quot;:1.2699999809265137,&quot;right&quot;:1.2699999809265137,&quot;top&quot;:0.4230000376701355},&quot;type&quot;:0},{&quot;id&quot;:&quot;2024-12-04T19:07:30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7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7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7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78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786.xml><?xml version="1.0" encoding="utf-8"?>
<p:tagLst xmlns:p="http://schemas.openxmlformats.org/presentationml/2006/main">
  <p:tag name="KSO_WM_UNIT_VALUE" val="1734*1523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1374_1*d*1"/>
  <p:tag name="KSO_WM_TEMPLATE_CATEGORY" val="diagram"/>
  <p:tag name="KSO_WM_TEMPLATE_INDEX" val="20211374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97fd8866b81745108ba451203109650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0ee5e7d9e17e4969b8ea57f45f88e478"/>
  <p:tag name="KSO_WM_UNIT_PLACING_PICTURE" val="0ee5e7d9e17e4969b8ea57f45f88e478"/>
  <p:tag name="KSO_WM_TEMPLATE_ASSEMBLE_XID" val="60656efc4054ed1e2fb801da"/>
  <p:tag name="KSO_WM_TEMPLATE_ASSEMBLE_GROUPID" val="60656efc4054ed1e2fb801da"/>
  <p:tag name="WM_BEAUTIFY_ZORDER_FLAG_TAG" val="3"/>
</p:tagLst>
</file>

<file path=ppt/tags/tag78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374_1*f*1"/>
  <p:tag name="KSO_WM_TEMPLATE_CATEGORY" val="diagram"/>
  <p:tag name="KSO_WM_TEMPLATE_INDEX" val="2021137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84"/>
  <p:tag name="KSO_WM_UNIT_SHOW_EDIT_AREA_INDICATION" val="1"/>
  <p:tag name="KSO_WM_CHIP_GROUPID" val="5e6b05596848fb12bee65ac8"/>
  <p:tag name="KSO_WM_CHIP_XID" val="5e6b05596848fb12bee65aca"/>
  <p:tag name="KSO_WM_UNIT_DEC_AREA_ID" val="d72eef5654c444c8986001a0cf6edb7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99ba15c18c148f1aad4389c87beee3e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efc4054ed1e2fb801da"/>
  <p:tag name="KSO_WM_TEMPLATE_ASSEMBLE_GROUPID" val="60656efc4054ed1e2fb801da"/>
  <p:tag name="WM_BEAUTIFY_ZORDER_FLAG_TAG" val="4"/>
</p:tagLst>
</file>

<file path=ppt/tags/tag7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1374_1*i*1"/>
  <p:tag name="KSO_WM_TEMPLATE_CATEGORY" val="diagram"/>
  <p:tag name="KSO_WM_TEMPLATE_INDEX" val="20211374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a70ddfdcb3c64a239e5702c6dc41047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6db1f49c98c299aacce6af"/>
  <p:tag name="KSO_WM_CHIP_XID" val="5f6db1f49c98c299aacce6b0"/>
  <p:tag name="KSO_WM_UNIT_LINE_FORE_SCHEMECOLOR_INDEX_BRIGHTNESS" val="0"/>
  <p:tag name="KSO_WM_UNIT_LINE_FORE_SCHEMECOLOR_INDEX" val="13"/>
  <p:tag name="KSO_WM_UNIT_LINE_FILL_TYPE" val="2"/>
  <p:tag name="KSO_WM_TEMPLATE_ASSEMBLE_XID" val="60656efc4054ed1e2fb801da"/>
  <p:tag name="KSO_WM_TEMPLATE_ASSEMBLE_GROUPID" val="60656efc4054ed1e2fb801da"/>
  <p:tag name="WM_BEAUTIFY_ZORDER_FLAG_TAG" val="5"/>
</p:tagLst>
</file>

<file path=ppt/tags/tag7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1374_1*i*2"/>
  <p:tag name="KSO_WM_TEMPLATE_CATEGORY" val="diagram"/>
  <p:tag name="KSO_WM_TEMPLATE_INDEX" val="20211374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f1d05f5920ab4faa98c6ac4ec217b8e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6db1f49c98c299aacce6af"/>
  <p:tag name="KSO_WM_CHIP_XID" val="5f6db1f49c98c299aacce6b0"/>
  <p:tag name="KSO_WM_UNIT_LINE_FORE_SCHEMECOLOR_INDEX_BRIGHTNESS" val="0"/>
  <p:tag name="KSO_WM_UNIT_LINE_FORE_SCHEMECOLOR_INDEX" val="13"/>
  <p:tag name="KSO_WM_UNIT_LINE_FILL_TYPE" val="2"/>
  <p:tag name="KSO_WM_TEMPLATE_ASSEMBLE_XID" val="60656efc4054ed1e2fb801da"/>
  <p:tag name="KSO_WM_TEMPLATE_ASSEMBLE_GROUPID" val="60656efc4054ed1e2fb801da"/>
  <p:tag name="WM_BEAUTIFY_ZORDER_FLAG_TAG" val="6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1374_1*i*3"/>
  <p:tag name="KSO_WM_TEMPLATE_CATEGORY" val="diagram"/>
  <p:tag name="KSO_WM_TEMPLATE_INDEX" val="20211374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7507b5e27a4f4e699ba58557b5cab2e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6db1f49c98c299aacce6af"/>
  <p:tag name="KSO_WM_CHIP_XID" val="5f6db1f49c98c299aacce6b0"/>
  <p:tag name="KSO_WM_UNIT_LINE_FORE_SCHEMECOLOR_INDEX_BRIGHTNESS" val="0"/>
  <p:tag name="KSO_WM_UNIT_LINE_FORE_SCHEMECOLOR_INDEX" val="13"/>
  <p:tag name="KSO_WM_UNIT_LINE_FILL_TYPE" val="2"/>
  <p:tag name="KSO_WM_TEMPLATE_ASSEMBLE_XID" val="60656efc4054ed1e2fb801da"/>
  <p:tag name="KSO_WM_TEMPLATE_ASSEMBLE_GROUPID" val="60656efc4054ed1e2fb801da"/>
  <p:tag name="WM_BEAUTIFY_ZORDER_FLAG_TAG" val="7"/>
</p:tagLst>
</file>

<file path=ppt/tags/tag79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07:30&quot;,&quot;maxSize&quot;:{&quot;size1&quot;:20},&quot;minSize&quot;:{&quot;size1&quot;:11.2},&quot;normalSize&quot;:{&quot;size1&quot;:11.2},&quot;subLayout&quot;:[{&quot;id&quot;:&quot;2024-12-04T19:07:30&quot;,&quot;margin&quot;:{&quot;bottom&quot;:0.025999998673796654,&quot;left&quot;:1.2699999809265137,&quot;right&quot;:1.2699999809265137,&quot;top&quot;:0.4230000376701355},&quot;type&quot;:0},{&quot;id&quot;:&quot;2024-12-04T19:07:30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7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7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7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79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796.xml><?xml version="1.0" encoding="utf-8"?>
<p:tagLst xmlns:p="http://schemas.openxmlformats.org/presentationml/2006/main">
  <p:tag name="KSO_WM_UNIT_VALUE" val="465*1671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2969_1*d*1"/>
  <p:tag name="KSO_WM_TEMPLATE_CATEGORY" val="diagram"/>
  <p:tag name="KSO_WM_TEMPLATE_INDEX" val="20212969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fc54e096adaa46078a9fb9ecbd11fff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c19289848db420fb2bf8d43c82b008f"/>
  <p:tag name="KSO_WM_UNIT_PLACING_PICTURE" val="4c19289848db420fb2bf8d43c82b008f"/>
  <p:tag name="KSO_WM_UNIT_SUPPORT_UNIT_TYPE" val="[&quot;d&quot;]"/>
  <p:tag name="KSO_WM_TEMPLATE_ASSEMBLE_XID" val="6130c4e0c26b0a66a1c57d00"/>
  <p:tag name="KSO_WM_TEMPLATE_ASSEMBLE_GROUPID" val="6130c4e0c26b0a66a1c57d00"/>
  <p:tag name="WM_BEAUTIFY_ZORDER_FLAG_TAG" val="4"/>
</p:tagLst>
</file>

<file path=ppt/tags/tag79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969_1*f*1"/>
  <p:tag name="KSO_WM_TEMPLATE_CATEGORY" val="diagram"/>
  <p:tag name="KSO_WM_TEMPLATE_INDEX" val="2021296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30"/>
  <p:tag name="KSO_WM_UNIT_SHOW_EDIT_AREA_INDICATION" val="1"/>
  <p:tag name="KSO_WM_CHIP_GROUPID" val="5e6b05596848fb12bee65ac8"/>
  <p:tag name="KSO_WM_CHIP_XID" val="5e6b05596848fb12bee65aca"/>
  <p:tag name="KSO_WM_UNIT_DEC_AREA_ID" val="5188a8fefcbf4cf69b621b178e80c34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60c5adc76f74d6b93bb1a8733754095"/>
  <p:tag name="KSO_WM_UNIT_TEXT_FILL_FORE_SCHEMECOLOR_INDEX_BRIGHTNESS" val="0.25"/>
  <p:tag name="KSO_WM_UNIT_TEXT_FILL_FORE_SCHEMECOLOR_INDEX" val="13"/>
  <p:tag name="KSO_WM_UNIT_TEXT_FILL_TYPE" val="1"/>
  <p:tag name="KSO_WM_TEMPLATE_ASSEMBLE_XID" val="6130c4e0c26b0a66a1c57d00"/>
  <p:tag name="KSO_WM_TEMPLATE_ASSEMBLE_GROUPID" val="6130c4e0c26b0a66a1c57d00"/>
  <p:tag name="WM_BEAUTIFY_ZORDER_FLAG_TAG" val="5"/>
</p:tagLst>
</file>

<file path=ppt/tags/tag79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07:30&quot;,&quot;maxSize&quot;:{&quot;size1&quot;:20},&quot;minSize&quot;:{&quot;size1&quot;:11.2},&quot;normalSize&quot;:{&quot;size1&quot;:11.2},&quot;subLayout&quot;:[{&quot;id&quot;:&quot;2024-12-04T19:07:30&quot;,&quot;margin&quot;:{&quot;bottom&quot;:0.025999998673796654,&quot;left&quot;:1.2699999809265137,&quot;right&quot;:1.2699999809265137,&quot;top&quot;:0.4230000376701355},&quot;type&quot;:0},{&quot;id&quot;:&quot;2024-12-04T19:07:30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7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8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80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803.xml><?xml version="1.0" encoding="utf-8"?>
<p:tagLst xmlns:p="http://schemas.openxmlformats.org/presentationml/2006/main">
  <p:tag name="KSO_WM_UNIT_VALUE" val="1734*1523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1374_1*d*1"/>
  <p:tag name="KSO_WM_TEMPLATE_CATEGORY" val="diagram"/>
  <p:tag name="KSO_WM_TEMPLATE_INDEX" val="20211374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97fd8866b81745108ba451203109650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0ee5e7d9e17e4969b8ea57f45f88e478"/>
  <p:tag name="KSO_WM_UNIT_PLACING_PICTURE" val="0ee5e7d9e17e4969b8ea57f45f88e478"/>
  <p:tag name="KSO_WM_TEMPLATE_ASSEMBLE_XID" val="60656efc4054ed1e2fb801da"/>
  <p:tag name="KSO_WM_TEMPLATE_ASSEMBLE_GROUPID" val="60656efc4054ed1e2fb801da"/>
  <p:tag name="WM_BEAUTIFY_ZORDER_FLAG_TAG" val="3"/>
</p:tagLst>
</file>

<file path=ppt/tags/tag80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374_1*f*1"/>
  <p:tag name="KSO_WM_TEMPLATE_CATEGORY" val="diagram"/>
  <p:tag name="KSO_WM_TEMPLATE_INDEX" val="2021137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84"/>
  <p:tag name="KSO_WM_UNIT_SHOW_EDIT_AREA_INDICATION" val="1"/>
  <p:tag name="KSO_WM_CHIP_GROUPID" val="5e6b05596848fb12bee65ac8"/>
  <p:tag name="KSO_WM_CHIP_XID" val="5e6b05596848fb12bee65aca"/>
  <p:tag name="KSO_WM_UNIT_DEC_AREA_ID" val="d72eef5654c444c8986001a0cf6edb7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99ba15c18c148f1aad4389c87beee3e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efc4054ed1e2fb801da"/>
  <p:tag name="KSO_WM_TEMPLATE_ASSEMBLE_GROUPID" val="60656efc4054ed1e2fb801da"/>
  <p:tag name="WM_BEAUTIFY_ZORDER_FLAG_TAG" val="4"/>
</p:tagLst>
</file>

<file path=ppt/tags/tag8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1374_1*i*1"/>
  <p:tag name="KSO_WM_TEMPLATE_CATEGORY" val="diagram"/>
  <p:tag name="KSO_WM_TEMPLATE_INDEX" val="20211374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a70ddfdcb3c64a239e5702c6dc41047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6db1f49c98c299aacce6af"/>
  <p:tag name="KSO_WM_CHIP_XID" val="5f6db1f49c98c299aacce6b0"/>
  <p:tag name="KSO_WM_UNIT_LINE_FORE_SCHEMECOLOR_INDEX_BRIGHTNESS" val="0"/>
  <p:tag name="KSO_WM_UNIT_LINE_FORE_SCHEMECOLOR_INDEX" val="13"/>
  <p:tag name="KSO_WM_UNIT_LINE_FILL_TYPE" val="2"/>
  <p:tag name="KSO_WM_TEMPLATE_ASSEMBLE_XID" val="60656efc4054ed1e2fb801da"/>
  <p:tag name="KSO_WM_TEMPLATE_ASSEMBLE_GROUPID" val="60656efc4054ed1e2fb801da"/>
  <p:tag name="WM_BEAUTIFY_ZORDER_FLAG_TAG" val="5"/>
</p:tagLst>
</file>

<file path=ppt/tags/tag8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1374_1*i*2"/>
  <p:tag name="KSO_WM_TEMPLATE_CATEGORY" val="diagram"/>
  <p:tag name="KSO_WM_TEMPLATE_INDEX" val="20211374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f1d05f5920ab4faa98c6ac4ec217b8e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6db1f49c98c299aacce6af"/>
  <p:tag name="KSO_WM_CHIP_XID" val="5f6db1f49c98c299aacce6b0"/>
  <p:tag name="KSO_WM_UNIT_LINE_FORE_SCHEMECOLOR_INDEX_BRIGHTNESS" val="0"/>
  <p:tag name="KSO_WM_UNIT_LINE_FORE_SCHEMECOLOR_INDEX" val="13"/>
  <p:tag name="KSO_WM_UNIT_LINE_FILL_TYPE" val="2"/>
  <p:tag name="KSO_WM_TEMPLATE_ASSEMBLE_XID" val="60656efc4054ed1e2fb801da"/>
  <p:tag name="KSO_WM_TEMPLATE_ASSEMBLE_GROUPID" val="60656efc4054ed1e2fb801da"/>
  <p:tag name="WM_BEAUTIFY_ZORDER_FLAG_TAG" val="6"/>
</p:tagLst>
</file>

<file path=ppt/tags/tag8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1374_1*i*3"/>
  <p:tag name="KSO_WM_TEMPLATE_CATEGORY" val="diagram"/>
  <p:tag name="KSO_WM_TEMPLATE_INDEX" val="20211374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7507b5e27a4f4e699ba58557b5cab2e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6db1f49c98c299aacce6af"/>
  <p:tag name="KSO_WM_CHIP_XID" val="5f6db1f49c98c299aacce6b0"/>
  <p:tag name="KSO_WM_UNIT_LINE_FORE_SCHEMECOLOR_INDEX_BRIGHTNESS" val="0"/>
  <p:tag name="KSO_WM_UNIT_LINE_FORE_SCHEMECOLOR_INDEX" val="13"/>
  <p:tag name="KSO_WM_UNIT_LINE_FILL_TYPE" val="2"/>
  <p:tag name="KSO_WM_TEMPLATE_ASSEMBLE_XID" val="60656efc4054ed1e2fb801da"/>
  <p:tag name="KSO_WM_TEMPLATE_ASSEMBLE_GROUPID" val="60656efc4054ed1e2fb801da"/>
  <p:tag name="WM_BEAUTIFY_ZORDER_FLAG_TAG" val="7"/>
</p:tagLst>
</file>

<file path=ppt/tags/tag80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07:30&quot;,&quot;maxSize&quot;:{&quot;size1&quot;:20},&quot;minSize&quot;:{&quot;size1&quot;:11.2},&quot;normalSize&quot;:{&quot;size1&quot;:11.2},&quot;subLayout&quot;:[{&quot;id&quot;:&quot;2024-12-04T19:07:30&quot;,&quot;margin&quot;:{&quot;bottom&quot;:0.025999998673796654,&quot;left&quot;:1.2699999809265137,&quot;right&quot;:1.2699999809265137,&quot;top&quot;:0.4230000376701355},&quot;type&quot;:0},{&quot;id&quot;:&quot;2024-12-04T19:07:30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8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8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81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813.xml><?xml version="1.0" encoding="utf-8"?>
<p:tagLst xmlns:p="http://schemas.openxmlformats.org/presentationml/2006/main">
  <p:tag name="KSO_WM_UNIT_BLOCK" val="0"/>
  <p:tag name="KSO_WM_UNIT_SM_LIMIT_TYPE" val="1"/>
  <p:tag name="KSO_WM_UNIT_DEC_AREA_ID" val="6ccdf4fc6e084d0b9ac9d6f8ea7f728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2427_1*i*1"/>
  <p:tag name="KSO_WM_TEMPLATE_CATEGORY" val="diagram"/>
  <p:tag name="KSO_WM_TEMPLATE_INDEX" val="20212427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2299f9dda340fd2c9b589b"/>
  <p:tag name="KSO_WM_CHIP_XID" val="5f2299f9dda340fd2c9b589c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325"/>
  <p:tag name="KSO_WM_TEMPLATE_ASSEMBLE_XID" val="6130c4e1c26b0a66a1c57d1e"/>
  <p:tag name="KSO_WM_TEMPLATE_ASSEMBLE_GROUPID" val="6130c4e1c26b0a66a1c57d1e"/>
  <p:tag name="WM_BEAUTIFY_ZORDER_FLAG_TAG" val="3"/>
</p:tagLst>
</file>

<file path=ppt/tags/tag814.xml><?xml version="1.0" encoding="utf-8"?>
<p:tagLst xmlns:p="http://schemas.openxmlformats.org/presentationml/2006/main">
  <p:tag name="KSO_WM_UNIT_VALUE" val="1904*2538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2427_1*d*1"/>
  <p:tag name="KSO_WM_TEMPLATE_CATEGORY" val="diagram"/>
  <p:tag name="KSO_WM_TEMPLATE_INDEX" val="20212427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95349ab05f5447a2b6b8415f1425ae7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1728238a1074bc9a46b2a91f8e97b65"/>
  <p:tag name="KSO_WM_UNIT_PLACING_PICTURE" val="d1728238a1074bc9a46b2a91f8e97b65"/>
  <p:tag name="KSO_WM_TEMPLATE_ASSEMBLE_XID" val="6130c4e1c26b0a66a1c57d1e"/>
  <p:tag name="KSO_WM_TEMPLATE_ASSEMBLE_GROUPID" val="6130c4e1c26b0a66a1c57d1e"/>
  <p:tag name="WM_BEAUTIFY_ZORDER_FLAG_TAG" val="4"/>
</p:tagLst>
</file>

<file path=ppt/tags/tag815.xml><?xml version="1.0" encoding="utf-8"?>
<p:tagLst xmlns:p="http://schemas.openxmlformats.org/presentationml/2006/main">
  <p:tag name="KSO_WM_UNIT_BLOCK" val="0"/>
  <p:tag name="KSO_WM_UNIT_SM_LIMIT_TYPE" val="1"/>
  <p:tag name="KSO_WM_UNIT_DEC_AREA_ID" val="56fb05fc8cfb45ca8793e81b6926d4a3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427_1*i*2"/>
  <p:tag name="KSO_WM_TEMPLATE_CATEGORY" val="diagram"/>
  <p:tag name="KSO_WM_TEMPLATE_INDEX" val="20212427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2299f9dda340fd2c9b589b"/>
  <p:tag name="KSO_WM_CHIP_XID" val="5f2299f9dda340fd2c9b589c"/>
  <p:tag name="KSO_WM_UNIT_TEXT_FILL_FORE_SCHEMECOLOR_INDEX_BRIGHTNESS" val="0"/>
  <p:tag name="KSO_WM_UNIT_TEXT_FILL_FORE_SCHEMECOLOR_INDEX" val="2"/>
  <p:tag name="KSO_WM_UNIT_TEXT_FILL_TYPE" val="1"/>
  <p:tag name="KSO_WM_UNIT_VALUE" val="240"/>
  <p:tag name="KSO_WM_TEMPLATE_ASSEMBLE_XID" val="6130c4e1c26b0a66a1c57d1e"/>
  <p:tag name="KSO_WM_TEMPLATE_ASSEMBLE_GROUPID" val="6130c4e1c26b0a66a1c57d1e"/>
  <p:tag name="WM_BEAUTIFY_ZORDER_FLAG_TAG" val="5"/>
</p:tagLst>
</file>

<file path=ppt/tags/tag816.xml><?xml version="1.0" encoding="utf-8"?>
<p:tagLst xmlns:p="http://schemas.openxmlformats.org/presentationml/2006/main">
  <p:tag name="KSO_WM_UNIT_BLOCK" val="0"/>
  <p:tag name="KSO_WM_UNIT_SM_LIMIT_TYPE" val="1"/>
  <p:tag name="KSO_WM_UNIT_DEC_AREA_ID" val="466c6513f1d6494f89b641c60a7f1687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2427_1*i*3"/>
  <p:tag name="KSO_WM_TEMPLATE_CATEGORY" val="diagram"/>
  <p:tag name="KSO_WM_TEMPLATE_INDEX" val="20212427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2299f9dda340fd2c9b589b"/>
  <p:tag name="KSO_WM_CHIP_XID" val="5f2299f9dda340fd2c9b589c"/>
  <p:tag name="KSO_WM_TEMPLATE_ASSEMBLE_XID" val="6130c4e1c26b0a66a1c57d1e"/>
  <p:tag name="KSO_WM_TEMPLATE_ASSEMBLE_GROUPID" val="6130c4e1c26b0a66a1c57d1e"/>
  <p:tag name="WM_BEAUTIFY_ZORDER_FLAG_TAG" val="6"/>
</p:tagLst>
</file>

<file path=ppt/tags/tag817.xml><?xml version="1.0" encoding="utf-8"?>
<p:tagLst xmlns:p="http://schemas.openxmlformats.org/presentationml/2006/main">
  <p:tag name="KSO_WM_UNIT_SM_LIMIT_TY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2427_1*i*4"/>
  <p:tag name="KSO_WM_TEMPLATE_CATEGORY" val="diagram"/>
  <p:tag name="KSO_WM_TEMPLATE_INDEX" val="20212427"/>
  <p:tag name="KSO_WM_UNIT_LAYERLEVEL" val="1"/>
  <p:tag name="KSO_WM_TAG_VERSION" val="1.0"/>
  <p:tag name="KSO_WM_BEAUTIFY_FLAG" val="#wm#"/>
  <p:tag name="KSO_WM_CHIP_GROUPID" val="5f2299f9dda340fd2c9b589b"/>
  <p:tag name="KSO_WM_CHIP_XID" val="5f2299f9dda340fd2c9b589c"/>
  <p:tag name="KSO_WM_UNIT_TEXT_FILL_FORE_SCHEMECOLOR_INDEX_BRIGHTNESS" val="0"/>
  <p:tag name="KSO_WM_UNIT_TEXT_FILL_FORE_SCHEMECOLOR_INDEX" val="13"/>
  <p:tag name="KSO_WM_UNIT_TEXT_FILL_TYPE" val="1"/>
  <p:tag name="KSO_WM_UNIT_VALUE" val="6"/>
  <p:tag name="KSO_WM_TEMPLATE_ASSEMBLE_XID" val="6130c4e1c26b0a66a1c57d1e"/>
  <p:tag name="KSO_WM_TEMPLATE_ASSEMBLE_GROUPID" val="6130c4e1c26b0a66a1c57d1e"/>
</p:tagLst>
</file>

<file path=ppt/tags/tag818.xml><?xml version="1.0" encoding="utf-8"?>
<p:tagLst xmlns:p="http://schemas.openxmlformats.org/presentationml/2006/main">
  <p:tag name="KSO_WM_UNIT_SM_LIMIT_TY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12427_1*i*5"/>
  <p:tag name="KSO_WM_TEMPLATE_CATEGORY" val="diagram"/>
  <p:tag name="KSO_WM_TEMPLATE_INDEX" val="20212427"/>
  <p:tag name="KSO_WM_UNIT_LAYERLEVEL" val="1"/>
  <p:tag name="KSO_WM_TAG_VERSION" val="1.0"/>
  <p:tag name="KSO_WM_BEAUTIFY_FLAG" val="#wm#"/>
  <p:tag name="KSO_WM_CHIP_GROUPID" val="5f2299f9dda340fd2c9b589b"/>
  <p:tag name="KSO_WM_CHIP_XID" val="5f2299f9dda340fd2c9b589c"/>
  <p:tag name="KSO_WM_UNIT_FILL_FORE_SCHEMECOLOR_INDEX_BRIGHTNESS" val="0.8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VALUE" val="6"/>
  <p:tag name="KSO_WM_TEMPLATE_ASSEMBLE_XID" val="6130c4e1c26b0a66a1c57d1e"/>
  <p:tag name="KSO_WM_TEMPLATE_ASSEMBLE_GROUPID" val="6130c4e1c26b0a66a1c57d1e"/>
</p:tagLst>
</file>

<file path=ppt/tags/tag819.xml><?xml version="1.0" encoding="utf-8"?>
<p:tagLst xmlns:p="http://schemas.openxmlformats.org/presentationml/2006/main">
  <p:tag name="KSO_WM_UNIT_BLOCK" val="0"/>
  <p:tag name="KSO_WM_UNIT_SM_LIMIT_TYPE" val="0"/>
  <p:tag name="KSO_WM_UNIT_DEC_AREA_ID" val="2aa99ed39b4e4f3885844f35b8dbc39b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12427_1*i*6"/>
  <p:tag name="KSO_WM_TEMPLATE_CATEGORY" val="diagram"/>
  <p:tag name="KSO_WM_TEMPLATE_INDEX" val="20212427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bfccfa6f68e0404c8c9e67e8fd0f7f0f&quot;,&quot;X&quot;:{&quot;Pos&quot;:2},&quot;Y&quot;:{&quot;Pos&quot;:2}},&quot;whChangeMode&quot;:0}"/>
  <p:tag name="KSO_WM_CHIP_GROUPID" val="5f2299f9dda340fd2c9b589b"/>
  <p:tag name="KSO_WM_CHIP_XID" val="5f2299f9dda340fd2c9b589c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"/>
  <p:tag name="KSO_WM_TEMPLATE_ASSEMBLE_XID" val="6130c4e1c26b0a66a1c57d1e"/>
  <p:tag name="KSO_WM_TEMPLATE_ASSEMBLE_GROUPID" val="6130c4e1c26b0a66a1c57d1e"/>
  <p:tag name="WM_BEAUTIFY_ZORDER_FLAG_TAG" val="7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427_1*f*1"/>
  <p:tag name="KSO_WM_TEMPLATE_CATEGORY" val="diagram"/>
  <p:tag name="KSO_WM_TEMPLATE_INDEX" val="20212427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2"/>
  <p:tag name="KSO_WM_UNIT_SHOW_EDIT_AREA_INDICATION" val="1"/>
  <p:tag name="KSO_WM_CHIP_GROUPID" val="5e6b05596848fb12bee65ac8"/>
  <p:tag name="KSO_WM_CHIP_XID" val="5e6b05596848fb12bee65aca"/>
  <p:tag name="KSO_WM_UNIT_DEC_AREA_ID" val="bfccfa6f68e0404c8c9e67e8fd0f7f0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8ddaa966a114c0e856418e5db2a4474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130c4e1c26b0a66a1c57d1e"/>
  <p:tag name="KSO_WM_TEMPLATE_ASSEMBLE_GROUPID" val="6130c4e1c26b0a66a1c57d1e"/>
  <p:tag name="WM_BEAUTIFY_ZORDER_FLAG_TAG" val="8"/>
</p:tagLst>
</file>

<file path=ppt/tags/tag82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07:30&quot;,&quot;maxSize&quot;:{&quot;size1&quot;:20},&quot;minSize&quot;:{&quot;size1&quot;:11.2},&quot;normalSize&quot;:{&quot;size1&quot;:11.2},&quot;subLayout&quot;:[{&quot;id&quot;:&quot;2024-12-04T19:07:30&quot;,&quot;margin&quot;:{&quot;bottom&quot;:0.025999998673796654,&quot;left&quot;:1.2699999809265137,&quot;right&quot;:1.2699999809265137,&quot;top&quot;:0.4230000376701355},&quot;type&quot;:0},{&quot;id&quot;:&quot;2024-12-04T19:07:30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8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8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8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82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8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388_1*i*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TEMPLATE_ASSEMBLE_XID" val="606570814054ed1e2fb816a1"/>
  <p:tag name="KSO_WM_TEMPLATE_ASSEMBLE_GROUPID" val="606570814054ed1e2fb816a1"/>
  <p:tag name="WM_BEAUTIFY_ZORDER_FLAG_TAG" val="3"/>
</p:tagLst>
</file>

<file path=ppt/tags/tag8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7388_1*i*2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VALUE" val="0"/>
  <p:tag name="KSO_WM_TEMPLATE_ASSEMBLE_XID" val="606570814054ed1e2fb816a1"/>
  <p:tag name="KSO_WM_TEMPLATE_ASSEMBLE_GROUPID" val="606570814054ed1e2fb816a1"/>
</p:tagLst>
</file>

<file path=ppt/tags/tag8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7388_1*i*3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VALUE" val="0"/>
  <p:tag name="KSO_WM_TEMPLATE_ASSEMBLE_XID" val="606570814054ed1e2fb816a1"/>
  <p:tag name="KSO_WM_TEMPLATE_ASSEMBLE_GROUPID" val="606570814054ed1e2fb816a1"/>
</p:tagLst>
</file>

<file path=ppt/tags/tag8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7388_1*i*4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VALUE" val="0"/>
  <p:tag name="KSO_WM_TEMPLATE_ASSEMBLE_XID" val="606570814054ed1e2fb816a1"/>
  <p:tag name="KSO_WM_TEMPLATE_ASSEMBLE_GROUPID" val="606570814054ed1e2fb816a1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17388_1*i*5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8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17388_1*i*6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TEMPLATE_ASSEMBLE_XID" val="606570814054ed1e2fb816a1"/>
  <p:tag name="KSO_WM_TEMPLATE_ASSEMBLE_GROUPID" val="606570814054ed1e2fb816a1"/>
  <p:tag name="WM_BEAUTIFY_ZORDER_FLAG_TAG" val="4"/>
</p:tagLst>
</file>

<file path=ppt/tags/tag8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17388_1*i*7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8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17388_1*i*8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8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17388_1*i*9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8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17388_1*i*10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8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17388_1*i*1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8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17388_1*i*12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8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17388_1*i*13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8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17388_1*i*14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diagram20217388_1*i*15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8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diagram20217388_1*i*16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5"/>
</p:tagLst>
</file>

<file path=ppt/tags/tag8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diagram20217388_1*i*17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6"/>
</p:tagLst>
</file>

<file path=ppt/tags/tag8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diagram20217388_1*i*18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7"/>
</p:tagLst>
</file>

<file path=ppt/tags/tag8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diagram20217388_1*i*19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8"/>
</p:tagLst>
</file>

<file path=ppt/tags/tag8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diagram20217388_1*i*20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TEMPLATE_ASSEMBLE_XID" val="606570814054ed1e2fb816a1"/>
  <p:tag name="KSO_WM_TEMPLATE_ASSEMBLE_GROUPID" val="606570814054ed1e2fb816a1"/>
  <p:tag name="WM_BEAUTIFY_ZORDER_FLAG_TAG" val="9"/>
</p:tagLst>
</file>

<file path=ppt/tags/tag8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diagram20217388_1*i*2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8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diagram20217388_1*i*22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8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diagram20217388_1*i*23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8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diagram20217388_1*i*24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-0.25"/>
  <p:tag name="KSO_WM_UNIT_LINE_FORE_SCHEMECOLOR_INDEX" val="14"/>
  <p:tag name="KSO_WM_UNIT_LINE_FILL_TYPE" val="2"/>
  <p:tag name="KSO_WM_TEMPLATE_ASSEMBLE_XID" val="606570814054ed1e2fb816a1"/>
  <p:tag name="KSO_WM_TEMPLATE_ASSEMBLE_GROUPID" val="606570814054ed1e2fb816a1"/>
  <p:tag name="WM_BEAUTIFY_ZORDER_FLAG_TAG" val="10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5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7388_1*f*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2"/>
  <p:tag name="KSO_WM_UNIT_SHOW_EDIT_AREA_INDICATION" val="1"/>
  <p:tag name="KSO_WM_CHIP_GROUPID" val="5e6b05596848fb12bee65ac8"/>
  <p:tag name="KSO_WM_CHIP_XID" val="5e6b05596848fb12bee65aca"/>
  <p:tag name="KSO_WM_UNIT_DEC_AREA_ID" val="e29bab4509714460b9ffb4f61289117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c466ab4cbffe4de8b5998cd5847b44fb"/>
  <p:tag name="KSO_WM_UNIT_TEXT_FILL_FORE_SCHEMECOLOR_INDEX_BRIGHTNESS" val="0.25"/>
  <p:tag name="KSO_WM_UNIT_TEXT_FILL_FORE_SCHEMECOLOR_INDEX" val="13"/>
  <p:tag name="KSO_WM_UNIT_TEXT_FILL_TYPE" val="1"/>
  <p:tag name="KSO_WM_TEMPLATE_ASSEMBLE_XID" val="606570814054ed1e2fb816a1"/>
  <p:tag name="KSO_WM_TEMPLATE_ASSEMBLE_GROUPID" val="606570814054ed1e2fb816a1"/>
  <p:tag name="WM_BEAUTIFY_ZORDER_FLAG_TAG" val="11"/>
</p:tagLst>
</file>

<file path=ppt/tags/tag851.xml><?xml version="1.0" encoding="utf-8"?>
<p:tagLst xmlns:p="http://schemas.openxmlformats.org/presentationml/2006/main">
  <p:tag name="KSO_WM_UNIT_VALUE" val="846*2327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7388_1*d*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9c68add7376f44fe95e468d5343cb56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6ddb21f4961f4580b19e55d02586b46e"/>
  <p:tag name="KSO_WM_UNIT_PLACING_PICTURE" val="6ddb21f4961f4580b19e55d02586b46e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TEMPLATE_ASSEMBLE_XID" val="606570814054ed1e2fb816a1"/>
  <p:tag name="KSO_WM_TEMPLATE_ASSEMBLE_GROUPID" val="606570814054ed1e2fb816a1"/>
  <p:tag name="WM_BEAUTIFY_ZORDER_FLAG_TAG" val="12"/>
</p:tagLst>
</file>

<file path=ppt/tags/tag85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07:30&quot;,&quot;maxSize&quot;:{&quot;size1&quot;:20},&quot;minSize&quot;:{&quot;size1&quot;:11.2},&quot;normalSize&quot;:{&quot;size1&quot;:11.2},&quot;subLayout&quot;:[{&quot;id&quot;:&quot;2024-12-04T19:07:30&quot;,&quot;margin&quot;:{&quot;bottom&quot;:0.025999998673796654,&quot;left&quot;:1.2699999809265137,&quot;right&quot;:1.2699999809265137,&quot;top&quot;:0.4230000376701355},&quot;type&quot;:0},{&quot;id&quot;:&quot;2024-12-04T19:07:30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8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8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8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85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857.xml><?xml version="1.0" encoding="utf-8"?>
<p:tagLst xmlns:p="http://schemas.openxmlformats.org/presentationml/2006/main">
  <p:tag name="KSO_WM_UNIT_VALUE" val="1904*1396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0850_1*d*1"/>
  <p:tag name="KSO_WM_TEMPLATE_CATEGORY" val="diagram"/>
  <p:tag name="KSO_WM_TEMPLATE_INDEX" val="2021085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b504b36f747946d39b857c88bb7f622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aac1ab457c2443039bd3d2f7d22f0846"/>
  <p:tag name="KSO_WM_UNIT_PLACING_PICTURE" val="aac1ab457c2443039bd3d2f7d22f0846"/>
  <p:tag name="KSO_WM_TEMPLATE_ASSEMBLE_XID" val="6130c4e0c26b0a66a1c57cef"/>
  <p:tag name="KSO_WM_TEMPLATE_ASSEMBLE_GROUPID" val="6130c4e0c26b0a66a1c57cef"/>
  <p:tag name="WM_BEAUTIFY_ZORDER_FLAG_TAG" val="4"/>
</p:tagLst>
</file>

<file path=ppt/tags/tag85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0850_1*f*1"/>
  <p:tag name="KSO_WM_TEMPLATE_CATEGORY" val="diagram"/>
  <p:tag name="KSO_WM_TEMPLATE_INDEX" val="202108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60"/>
  <p:tag name="KSO_WM_UNIT_SHOW_EDIT_AREA_INDICATION" val="1"/>
  <p:tag name="KSO_WM_CHIP_GROUPID" val="5e6b05596848fb12bee65ac8"/>
  <p:tag name="KSO_WM_CHIP_XID" val="5e6b05596848fb12bee65aca"/>
  <p:tag name="KSO_WM_UNIT_DEC_AREA_ID" val="a8a87dca476544628df0b01a0c5370a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b38b281372854d9284e9147b5aae5bbb"/>
  <p:tag name="KSO_WM_UNIT_TEXT_FILL_FORE_SCHEMECOLOR_INDEX_BRIGHTNESS" val="0.25"/>
  <p:tag name="KSO_WM_UNIT_TEXT_FILL_FORE_SCHEMECOLOR_INDEX" val="13"/>
  <p:tag name="KSO_WM_UNIT_TEXT_FILL_TYPE" val="1"/>
  <p:tag name="KSO_WM_TEMPLATE_ASSEMBLE_XID" val="6130c4e0c26b0a66a1c57cef"/>
  <p:tag name="KSO_WM_TEMPLATE_ASSEMBLE_GROUPID" val="6130c4e0c26b0a66a1c57cef"/>
  <p:tag name="WM_BEAUTIFY_ZORDER_FLAG_TAG" val="5"/>
</p:tagLst>
</file>

<file path=ppt/tags/tag85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07:30&quot;,&quot;maxSize&quot;:{&quot;size1&quot;:20},&quot;minSize&quot;:{&quot;size1&quot;:11.2},&quot;normalSize&quot;:{&quot;size1&quot;:11.2},&quot;subLayout&quot;:[{&quot;id&quot;:&quot;2024-12-04T19:07:30&quot;,&quot;margin&quot;:{&quot;bottom&quot;:0.025999998673796654,&quot;left&quot;:1.2699999809265137,&quot;right&quot;:1.2699999809265137,&quot;top&quot;:0.4230000376701355},&quot;type&quot;:0},{&quot;id&quot;:&quot;2024-12-04T19:07:30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8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8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86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86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11899_1*i*1"/>
  <p:tag name="KSO_WM_TEMPLATE_CATEGORY" val="diagram"/>
  <p:tag name="KSO_WM_TEMPLATE_INDEX" val="20211899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d2e05467955471fa302bda457c0223f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51e6b16af8414593af898aa3f2cc02ec&quot;,&quot;X&quot;:{&quot;Pos&quot;:1},&quot;Y&quot;:{&quot;Pos&quot;:1}},&quot;whChangeMode&quot;:0}"/>
  <p:tag name="KSO_WM_CHIP_GROUPID" val="5ef0aed10e56d0f322bebb3b"/>
  <p:tag name="KSO_WM_CHIP_XID" val="5ef0aed10e56d0f322bebb3c"/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357"/>
  <p:tag name="KSO_WM_TEMPLATE_ASSEMBLE_XID" val="60656f0e4054ed1e2fb802b1"/>
  <p:tag name="KSO_WM_TEMPLATE_ASSEMBLE_GROUPID" val="60656f0e4054ed1e2fb802b1"/>
  <p:tag name="WM_BEAUTIFY_ZORDER_FLAG_TAG" val="3"/>
</p:tagLst>
</file>

<file path=ppt/tags/tag86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899_1*f*1"/>
  <p:tag name="KSO_WM_TEMPLATE_CATEGORY" val="diagram"/>
  <p:tag name="KSO_WM_TEMPLATE_INDEX" val="2021189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4"/>
  <p:tag name="KSO_WM_UNIT_SHOW_EDIT_AREA_INDICATION" val="1"/>
  <p:tag name="KSO_WM_CHIP_GROUPID" val="5e6b05596848fb12bee65ac8"/>
  <p:tag name="KSO_WM_CHIP_XID" val="5e6b05596848fb12bee65aca"/>
  <p:tag name="KSO_WM_UNIT_DEC_AREA_ID" val="24c1277e83284b3e8ff9d295f21b0b3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11d359df93964d5d92ead9569eaa9c26"/>
  <p:tag name="KSO_WM_UNIT_SUPPORT_UNIT_TYPE" val="[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0e4054ed1e2fb802b1"/>
  <p:tag name="KSO_WM_TEMPLATE_ASSEMBLE_GROUPID" val="60656f0e4054ed1e2fb802b1"/>
  <p:tag name="WM_BEAUTIFY_ZORDER_FLAG_TAG" val="4"/>
</p:tagLst>
</file>

<file path=ppt/tags/tag866.xml><?xml version="1.0" encoding="utf-8"?>
<p:tagLst xmlns:p="http://schemas.openxmlformats.org/presentationml/2006/main">
  <p:tag name="KSO_WM_UNIT_VALUE" val="1311*135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1899_1*d*1"/>
  <p:tag name="KSO_WM_TEMPLATE_CATEGORY" val="diagram"/>
  <p:tag name="KSO_WM_TEMPLATE_INDEX" val="20211899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51e6b16af8414593af898aa3f2cc02e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978138117cc34770aa353d22a3ee0721"/>
  <p:tag name="KSO_WM_UNIT_PLACING_PICTURE" val="978138117cc34770aa353d22a3ee0721"/>
  <p:tag name="KSO_WM_TEMPLATE_ASSEMBLE_XID" val="60656f0e4054ed1e2fb802b1"/>
  <p:tag name="KSO_WM_TEMPLATE_ASSEMBLE_GROUPID" val="60656f0e4054ed1e2fb802b1"/>
  <p:tag name="WM_BEAUTIFY_ZORDER_FLAG_TAG" val="5"/>
</p:tagLst>
</file>

<file path=ppt/tags/tag86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07:30&quot;,&quot;maxSize&quot;:{&quot;size1&quot;:20},&quot;minSize&quot;:{&quot;size1&quot;:11.2},&quot;normalSize&quot;:{&quot;size1&quot;:11.2},&quot;subLayout&quot;:[{&quot;id&quot;:&quot;2024-12-04T19:07:30&quot;,&quot;margin&quot;:{&quot;bottom&quot;:0.025999998673796654,&quot;left&quot;:1.2699999809265137,&quot;right&quot;:1.2699999809265137,&quot;top&quot;:0.4230000376701355},&quot;type&quot;:0},{&quot;id&quot;:&quot;2024-12-04T19:07:30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8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8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87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872.xml><?xml version="1.0" encoding="utf-8"?>
<p:tagLst xmlns:p="http://schemas.openxmlformats.org/presentationml/2006/main">
  <p:tag name="KSO_WM_UNIT_VALUE" val="1311*2030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2216_1*d*1"/>
  <p:tag name="KSO_WM_TEMPLATE_CATEGORY" val="diagram"/>
  <p:tag name="KSO_WM_TEMPLATE_INDEX" val="20212216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c3eea203adf34548b8bed58731eff79a"/>
  <p:tag name="KSO_WM_CHIP_FILLAREA_FILL_RULE" val="{&quot;fill_align&quot;:&quot;lt&quot;,&quot;fill_mode&quot;:&quot;full&quot;,&quot;sacle_strategy&quot;:&quot;smart&quot;}"/>
  <p:tag name="KSO_WM_ASSEMBLE_CHIP_INDEX" val="a56102b4d6004d73a10f85d3d5129197"/>
  <p:tag name="KSO_WM_UNIT_PLACING_PICTURE" val="a56102b4d6004d73a10f85d3d5129197"/>
  <p:tag name="KSO_WM_UNIT_SUPPORT_UNIT_TYPE" val="[&quot;d&quot;,&quot;α&quot;,&quot;β&quot;,&quot;θ&quot;]"/>
  <p:tag name="KSO_WM_TEMPLATE_ASSEMBLE_XID" val="60656f2e4054ed1e2fb80507"/>
  <p:tag name="KSO_WM_TEMPLATE_ASSEMBLE_GROUPID" val="60656f2e4054ed1e2fb80507"/>
  <p:tag name="WM_BEAUTIFY_ZORDER_FLAG_TAG" val="4"/>
</p:tagLst>
</file>

<file path=ppt/tags/tag87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216_1*f*1"/>
  <p:tag name="KSO_WM_TEMPLATE_CATEGORY" val="diagram"/>
  <p:tag name="KSO_WM_TEMPLATE_INDEX" val="2021221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8"/>
  <p:tag name="KSO_WM_UNIT_SHOW_EDIT_AREA_INDICATION" val="1"/>
  <p:tag name="KSO_WM_CHIP_GROUPID" val="5e6b05596848fb12bee65ac8"/>
  <p:tag name="KSO_WM_CHIP_XID" val="5e6b05596848fb12bee65aca"/>
  <p:tag name="KSO_WM_UNIT_DEC_AREA_ID" val="376e916b5b3d4fbc9ce9859661497294"/>
  <p:tag name="KSO_WM_CHIP_FILLAREA_FILL_RULE" val="{&quot;fill_align&quot;:&quot;rt&quot;,&quot;fill_mode&quot;:&quot;full&quot;,&quot;sacle_strategy&quot;:&quot;smart&quot;}"/>
  <p:tag name="KSO_WM_ASSEMBLE_CHIP_INDEX" val="47b56d52fc444a088d45ede9823ea8ff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60656f2e4054ed1e2fb80507"/>
  <p:tag name="KSO_WM_TEMPLATE_ASSEMBLE_GROUPID" val="60656f2e4054ed1e2fb80507"/>
  <p:tag name="WM_BEAUTIFY_ZORDER_FLAG_TAG" val="5"/>
</p:tagLst>
</file>

<file path=ppt/tags/tag87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07:30&quot;,&quot;maxSize&quot;:{&quot;size1&quot;:20},&quot;minSize&quot;:{&quot;size1&quot;:11.2},&quot;normalSize&quot;:{&quot;size1&quot;:11.2},&quot;subLayout&quot;:[{&quot;id&quot;:&quot;2024-12-04T19:07:30&quot;,&quot;margin&quot;:{&quot;bottom&quot;:0.025999998673796654,&quot;left&quot;:1.2699999809265137,&quot;right&quot;:1.2699999809265137,&quot;top&quot;:0.4230000376701355},&quot;type&quot;:0},{&quot;id&quot;:&quot;2024-12-04T19:07:30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8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8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8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87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87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394_1*f*1"/>
  <p:tag name="KSO_WM_TEMPLATE_CATEGORY" val="diagram"/>
  <p:tag name="KSO_WM_TEMPLATE_INDEX" val="2021139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6"/>
  <p:tag name="KSO_WM_UNIT_SHOW_EDIT_AREA_INDICATION" val="1"/>
  <p:tag name="KSO_WM_CHIP_GROUPID" val="5e6b05596848fb12bee65ac8"/>
  <p:tag name="KSO_WM_CHIP_XID" val="5e6b05596848fb12bee65aca"/>
  <p:tag name="KSO_WM_UNIT_DEC_AREA_ID" val="213e55c78c7f48d58171e1bca080f0f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tru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98bb6cffadbe44eab0931cdbec099505"/>
  <p:tag name="KSO_WM_UNIT_TEXT_FILL_FORE_SCHEMECOLOR_INDEX_BRIGHTNESS" val="0.25"/>
  <p:tag name="KSO_WM_UNIT_TEXT_FILL_FORE_SCHEMECOLOR_INDEX" val="13"/>
  <p:tag name="KSO_WM_UNIT_TEXT_FILL_TYPE" val="1"/>
  <p:tag name="KSO_WM_TEMPLATE_ASSEMBLE_XID" val="60656efa4054ed1e2fb801a3"/>
  <p:tag name="KSO_WM_TEMPLATE_ASSEMBLE_GROUPID" val="60656efa4054ed1e2fb801a3"/>
  <p:tag name="WM_BEAUTIFY_ZORDER_FLAG_TAG" val="3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80.xml><?xml version="1.0" encoding="utf-8"?>
<p:tagLst xmlns:p="http://schemas.openxmlformats.org/presentationml/2006/main">
  <p:tag name="KSO_WM_UNIT_VALUE" val="1269*3046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1394_1*d*1"/>
  <p:tag name="KSO_WM_TEMPLATE_CATEGORY" val="diagram"/>
  <p:tag name="KSO_WM_TEMPLATE_INDEX" val="20211394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575a2f12343b48a78842bc980fa141d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9a4be90c0df43438be309d1bf750751"/>
  <p:tag name="KSO_WM_UNIT_PLACING_PICTURE" val="d9a4be90c0df43438be309d1bf750751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0656efa4054ed1e2fb801a3"/>
  <p:tag name="KSO_WM_TEMPLATE_ASSEMBLE_GROUPID" val="60656efa4054ed1e2fb801a3"/>
  <p:tag name="WM_BEAUTIFY_ZORDER_FLAG_TAG" val="4"/>
</p:tagLst>
</file>

<file path=ppt/tags/tag88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07:30&quot;,&quot;maxSize&quot;:{&quot;size1&quot;:20},&quot;minSize&quot;:{&quot;size1&quot;:11.2},&quot;normalSize&quot;:{&quot;size1&quot;:11.2},&quot;subLayout&quot;:[{&quot;id&quot;:&quot;2024-12-04T19:07:30&quot;,&quot;margin&quot;:{&quot;bottom&quot;:0.025999998673796654,&quot;left&quot;:1.2699999809265137,&quot;right&quot;:1.2699999809265137,&quot;top&quot;:0.4230000376701355},&quot;type&quot;:0},{&quot;id&quot;:&quot;2024-12-04T19:07:30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8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8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8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88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886.xml><?xml version="1.0" encoding="utf-8"?>
<p:tagLst xmlns:p="http://schemas.openxmlformats.org/presentationml/2006/main">
  <p:tag name="KSO_WM_UNIT_BLOCK" val="0"/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1051_1*i*1"/>
  <p:tag name="KSO_WM_TEMPLATE_CATEGORY" val="diagram"/>
  <p:tag name="KSO_WM_TEMPLATE_INDEX" val="20211051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EC_AREA_ID" val="e9873f812e524d0fb7e1a2e0256e75d5"/>
  <p:tag name="KSO_WM_CHIP_GROUPID" val="5e757e9369be4861f5f86151"/>
  <p:tag name="KSO_WM_CHIP_XID" val="5f5f2f928e478fb0c58a92be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VALUE" val="1320"/>
  <p:tag name="KSO_WM_TEMPLATE_ASSEMBLE_XID" val="60656ea44054ed1e2fb7fce2"/>
  <p:tag name="KSO_WM_TEMPLATE_ASSEMBLE_GROUPID" val="60656ea44054ed1e2fb7fce2"/>
  <p:tag name="WM_BEAUTIFY_ZORDER_FLAG_TAG" val="3"/>
</p:tagLst>
</file>

<file path=ppt/tags/tag887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1051_1*i*2"/>
  <p:tag name="KSO_WM_TEMPLATE_CATEGORY" val="diagram"/>
  <p:tag name="KSO_WM_TEMPLATE_INDEX" val="20211051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C_AREA_ID" val="c6caebd249174d3d8044106ecfb73dfb"/>
  <p:tag name="KSO_WM_CHIP_GROUPID" val="5e757e9369be4861f5f86151"/>
  <p:tag name="KSO_WM_CHIP_XID" val="5f5f2f928e478fb0c58a92be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2"/>
  <p:tag name="KSO_WM_TEMPLATE_ASSEMBLE_XID" val="60656ea44054ed1e2fb7fce2"/>
  <p:tag name="KSO_WM_TEMPLATE_ASSEMBLE_GROUPID" val="60656ea44054ed1e2fb7fce2"/>
  <p:tag name="WM_BEAUTIFY_ZORDER_FLAG_TAG" val="4"/>
</p:tagLst>
</file>

<file path=ppt/tags/tag888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1051_1*i*3"/>
  <p:tag name="KSO_WM_TEMPLATE_CATEGORY" val="diagram"/>
  <p:tag name="KSO_WM_TEMPLATE_INDEX" val="20211051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EC_AREA_ID" val="b8b40de74c0541c590e79b004c1b3527"/>
  <p:tag name="KSO_WM_CHIP_GROUPID" val="5e757e9369be4861f5f86151"/>
  <p:tag name="KSO_WM_CHIP_XID" val="5f5f2f928e478fb0c58a92be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12"/>
  <p:tag name="KSO_WM_TEMPLATE_ASSEMBLE_XID" val="60656ea44054ed1e2fb7fce2"/>
  <p:tag name="KSO_WM_TEMPLATE_ASSEMBLE_GROUPID" val="60656ea44054ed1e2fb7fce2"/>
  <p:tag name="WM_BEAUTIFY_ZORDER_FLAG_TAG" val="5"/>
</p:tagLst>
</file>

<file path=ppt/tags/tag88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051_1*f*1"/>
  <p:tag name="KSO_WM_TEMPLATE_CATEGORY" val="diagram"/>
  <p:tag name="KSO_WM_TEMPLATE_INDEX" val="2021105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6"/>
  <p:tag name="KSO_WM_UNIT_SHOW_EDIT_AREA_INDICATION" val="1"/>
  <p:tag name="KSO_WM_CHIP_GROUPID" val="5e6b05596848fb12bee65ac8"/>
  <p:tag name="KSO_WM_CHIP_XID" val="5e6b05596848fb12bee65aca"/>
  <p:tag name="KSO_WM_UNIT_DEC_AREA_ID" val="fa23e79076be41119ad642c4cda491b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180ce386d980456f8564befea39e3cb3"/>
  <p:tag name="KSO_WM_UNIT_TEXT_FILL_FORE_SCHEMECOLOR_INDEX_BRIGHTNESS" val="0.25"/>
  <p:tag name="KSO_WM_UNIT_TEXT_FILL_FORE_SCHEMECOLOR_INDEX" val="13"/>
  <p:tag name="KSO_WM_UNIT_TEXT_FILL_TYPE" val="1"/>
  <p:tag name="KSO_WM_TEMPLATE_ASSEMBLE_XID" val="60656ea44054ed1e2fb7fce2"/>
  <p:tag name="KSO_WM_TEMPLATE_ASSEMBLE_GROUPID" val="60656ea44054ed1e2fb7fce2"/>
  <p:tag name="WM_BEAUTIFY_ZORDER_FLAG_TAG" val="6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90.xml><?xml version="1.0" encoding="utf-8"?>
<p:tagLst xmlns:p="http://schemas.openxmlformats.org/presentationml/2006/main">
  <p:tag name="KSO_WM_UNIT_VALUE" val="1142*1565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1051_1*d*1"/>
  <p:tag name="KSO_WM_TEMPLATE_CATEGORY" val="diagram"/>
  <p:tag name="KSO_WM_TEMPLATE_INDEX" val="2021105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f2876e609c7144a48ef7013c55026be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9902a4d0b8544cc19ecd8dfac07ae853"/>
  <p:tag name="KSO_WM_UNIT_PLACING_PICTURE" val="9902a4d0b8544cc19ecd8dfac07ae853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0656ea44054ed1e2fb7fce2"/>
  <p:tag name="KSO_WM_TEMPLATE_ASSEMBLE_GROUPID" val="60656ea44054ed1e2fb7fce2"/>
  <p:tag name="WM_BEAUTIFY_ZORDER_FLAG_TAG" val="7"/>
</p:tagLst>
</file>

<file path=ppt/tags/tag89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07:30&quot;,&quot;maxSize&quot;:{&quot;size1&quot;:20},&quot;minSize&quot;:{&quot;size1&quot;:11.2},&quot;normalSize&quot;:{&quot;size1&quot;:11.2},&quot;subLayout&quot;:[{&quot;id&quot;:&quot;2024-12-04T19:07:30&quot;,&quot;margin&quot;:{&quot;bottom&quot;:0.025999998673796654,&quot;left&quot;:1.2699999809265137,&quot;right&quot;:1.2699999809265137,&quot;top&quot;:0.4230000376701355},&quot;type&quot;:0},{&quot;id&quot;:&quot;2024-12-04T19:07:30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8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8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8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89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896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0867_1*i*1"/>
  <p:tag name="KSO_WM_TEMPLATE_CATEGORY" val="diagram"/>
  <p:tag name="KSO_WM_TEMPLATE_INDEX" val="20210867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EC_AREA_ID" val="997a05cba27c4cb1a34d85dbbaa51057"/>
  <p:tag name="KSO_WM_CHIP_GROUPID" val="5e757c8069be4861f5f86138"/>
  <p:tag name="KSO_WM_CHIP_XID" val="5e757c8069be4861f5f86139"/>
  <p:tag name="KSO_WM_UNIT_FILL_FORE_SCHEMECOLOR_INDEX_BRIGHTNESS" val="0.8"/>
  <p:tag name="KSO_WM_UNIT_FILL_FORE_SCHEMECOLOR_INDEX" val="5"/>
  <p:tag name="KSO_WM_UNIT_FILL_BACK_SCHEMECOLOR_INDEX_BRIGHTNESS" val="0"/>
  <p:tag name="KSO_WM_UNIT_FILL_BACK_SCHEMECOLOR_INDEX" val="14"/>
  <p:tag name="KSO_WM_UNIT_FILL_TYPE" val="2"/>
  <p:tag name="KSO_WM_UNIT_TEXT_FILL_FORE_SCHEMECOLOR_INDEX_BRIGHTNESS" val="0"/>
  <p:tag name="KSO_WM_UNIT_TEXT_FILL_FORE_SCHEMECOLOR_INDEX" val="2"/>
  <p:tag name="KSO_WM_UNIT_TEXT_FILL_TYPE" val="1"/>
  <p:tag name="KSO_WM_UNIT_VALUE" val="768"/>
  <p:tag name="KSO_WM_TEMPLATE_ASSEMBLE_XID" val="60656e9d4054ed1e2fb7fca7"/>
  <p:tag name="KSO_WM_TEMPLATE_ASSEMBLE_GROUPID" val="60656e9d4054ed1e2fb7fca7"/>
  <p:tag name="WM_BEAUTIFY_ZORDER_FLAG_TAG" val="3"/>
</p:tagLst>
</file>

<file path=ppt/tags/tag897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0867_1*i*2"/>
  <p:tag name="KSO_WM_TEMPLATE_CATEGORY" val="diagram"/>
  <p:tag name="KSO_WM_TEMPLATE_INDEX" val="20210867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EC_AREA_ID" val="ddb123fe61164ca0a1ed938374ad4324"/>
  <p:tag name="KSO_WM_CHIP_GROUPID" val="5e757c8069be4861f5f86138"/>
  <p:tag name="KSO_WM_CHIP_XID" val="5e757c8069be4861f5f8613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5"/>
  <p:tag name="KSO_WM_TEMPLATE_ASSEMBLE_XID" val="60656e9d4054ed1e2fb7fca7"/>
  <p:tag name="KSO_WM_TEMPLATE_ASSEMBLE_GROUPID" val="60656e9d4054ed1e2fb7fca7"/>
  <p:tag name="WM_BEAUTIFY_ZORDER_FLAG_TAG" val="4"/>
</p:tagLst>
</file>

<file path=ppt/tags/tag89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0867_1*f*1"/>
  <p:tag name="KSO_WM_TEMPLATE_CATEGORY" val="diagram"/>
  <p:tag name="KSO_WM_TEMPLATE_INDEX" val="20210867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6"/>
  <p:tag name="KSO_WM_UNIT_SHOW_EDIT_AREA_INDICATION" val="1"/>
  <p:tag name="KSO_WM_CHIP_GROUPID" val="5e6b05596848fb12bee65ac8"/>
  <p:tag name="KSO_WM_CHIP_XID" val="5e6b05596848fb12bee65aca"/>
  <p:tag name="KSO_WM_UNIT_DEC_AREA_ID" val="9fa31440948445928d960726c317c46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t&quot;,&quot;fill_mode&quot;:&quot;full&quot;,&quot;sacle_strategy&quot;:&quot;smart&quot;}"/>
  <p:tag name="KSO_WM_ASSEMBLE_CHIP_INDEX" val="e18b942e664842409cbdea36c639aa76"/>
  <p:tag name="KSO_WM_UNIT_TEXT_FILL_FORE_SCHEMECOLOR_INDEX_BRIGHTNESS" val="0.25"/>
  <p:tag name="KSO_WM_UNIT_TEXT_FILL_FORE_SCHEMECOLOR_INDEX" val="13"/>
  <p:tag name="KSO_WM_UNIT_TEXT_FILL_TYPE" val="1"/>
  <p:tag name="KSO_WM_TEMPLATE_ASSEMBLE_XID" val="60656e9d4054ed1e2fb7fca7"/>
  <p:tag name="KSO_WM_TEMPLATE_ASSEMBLE_GROUPID" val="60656e9d4054ed1e2fb7fca7"/>
  <p:tag name="WM_BEAUTIFY_ZORDER_FLAG_TAG" val="5"/>
</p:tagLst>
</file>

<file path=ppt/tags/tag899.xml><?xml version="1.0" encoding="utf-8"?>
<p:tagLst xmlns:p="http://schemas.openxmlformats.org/presentationml/2006/main">
  <p:tag name="KSO_WM_UNIT_VALUE" val="1058*1438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0867_1*d*1"/>
  <p:tag name="KSO_WM_TEMPLATE_CATEGORY" val="diagram"/>
  <p:tag name="KSO_WM_TEMPLATE_INDEX" val="20210867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b2c25fc2b3a045b58003e91268a42b5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b&quot;,&quot;fill_mode&quot;:&quot;full&quot;,&quot;sacle_strategy&quot;:&quot;smart&quot;}"/>
  <p:tag name="KSO_WM_ASSEMBLE_CHIP_INDEX" val="d7587c8e00cf43cca0bf412352a280f8"/>
  <p:tag name="KSO_WM_UNIT_PLACING_PICTURE" val="d7587c8e00cf43cca0bf412352a280f8"/>
  <p:tag name="KSO_WM_UNIT_SUPPORT_UNIT_TYPE" val="[&quot;d&quot;,&quot;θ&quot;]"/>
  <p:tag name="KSO_WM_TEMPLATE_ASSEMBLE_XID" val="60656e9d4054ed1e2fb7fca7"/>
  <p:tag name="KSO_WM_TEMPLATE_ASSEMBLE_GROUPID" val="60656e9d4054ed1e2fb7fca7"/>
  <p:tag name="WM_BEAUTIFY_ZORDER_FLAG_TAG" val="6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0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07:30&quot;,&quot;maxSize&quot;:{&quot;size1&quot;:20},&quot;minSize&quot;:{&quot;size1&quot;:11.2},&quot;normalSize&quot;:{&quot;size1&quot;:11.2},&quot;subLayout&quot;:[{&quot;id&quot;:&quot;2024-12-04T19:07:30&quot;,&quot;margin&quot;:{&quot;bottom&quot;:0.025999998673796654,&quot;left&quot;:1.2699999809265137,&quot;right&quot;:1.2699999809265137,&quot;top&quot;:0.4230000376701355},&quot;type&quot;:0},{&quot;id&quot;:&quot;2024-12-04T19:07:30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9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9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9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90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90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083_1*f*1"/>
  <p:tag name="KSO_WM_TEMPLATE_CATEGORY" val="diagram"/>
  <p:tag name="KSO_WM_TEMPLATE_INDEX" val="2021108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300"/>
  <p:tag name="KSO_WM_UNIT_SHOW_EDIT_AREA_INDICATION" val="1"/>
  <p:tag name="KSO_WM_CHIP_GROUPID" val="5e6b05596848fb12bee65ac8"/>
  <p:tag name="KSO_WM_CHIP_XID" val="5e6b05596848fb12bee65aca"/>
  <p:tag name="KSO_WM_UNIT_DEC_AREA_ID" val="70c8755b6f37472d840b2f40d7c25c1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rt&quot;,&quot;fill_mode&quot;:&quot;full&quot;,&quot;sacle_strategy&quot;:&quot;smart&quot;}"/>
  <p:tag name="KSO_WM_ASSEMBLE_CHIP_INDEX" val="078f4d704024496f9c40d775791a1fb9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b"/>
  <p:tag name="KSO_WM_TEMPLATE_ASSEMBLE_GROUPID" val="6130c4e08b5cc6c91112a57b"/>
  <p:tag name="WM_BEAUTIFY_ZORDER_FLAG_TAG" val="4"/>
</p:tagLst>
</file>

<file path=ppt/tags/tag906.xml><?xml version="1.0" encoding="utf-8"?>
<p:tagLst xmlns:p="http://schemas.openxmlformats.org/presentationml/2006/main">
  <p:tag name="KSO_WM_UNIT_VALUE" val="508*635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1083_1*d*1"/>
  <p:tag name="KSO_WM_TEMPLATE_CATEGORY" val="diagram"/>
  <p:tag name="KSO_WM_TEMPLATE_INDEX" val="20211083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e7f42cde7938431285b9c7a82f7bb6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ecba67177d7944619af1f1e77c11ebbe"/>
  <p:tag name="KSO_WM_UNIT_PLACING_PICTURE" val="ecba67177d7944619af1f1e77c11ebbe"/>
  <p:tag name="KSO_WM_TEMPLATE_ASSEMBLE_XID" val="6130c4e08b5cc6c91112a57b"/>
  <p:tag name="KSO_WM_TEMPLATE_ASSEMBLE_GROUPID" val="6130c4e08b5cc6c91112a57b"/>
  <p:tag name="WM_BEAUTIFY_ZORDER_FLAG_TAG" val="5"/>
</p:tagLst>
</file>

<file path=ppt/tags/tag90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07:31&quot;,&quot;maxSize&quot;:{&quot;size1&quot;:20},&quot;minSize&quot;:{&quot;size1&quot;:11.2},&quot;normalSize&quot;:{&quot;size1&quot;:11.2},&quot;subLayout&quot;:[{&quot;id&quot;:&quot;2024-12-04T19:07:31&quot;,&quot;margin&quot;:{&quot;bottom&quot;:0.025999998673796654,&quot;left&quot;:1.2699999809265137,&quot;right&quot;:1.2699999809265137,&quot;top&quot;:0.4230000376701355},&quot;type&quot;:0},{&quot;id&quot;:&quot;2024-12-04T19:07:3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9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9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frame"/>
  <p:tag name="KSO_WM_SLIDE_BK_DARK_LIGHT" val="2"/>
</p:tagLst>
</file>

<file path=ppt/tags/tag9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91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912.xml><?xml version="1.0" encoding="utf-8"?>
<p:tagLst xmlns:p="http://schemas.openxmlformats.org/presentationml/2006/main">
  <p:tag name="KSO_WM_UNIT_BLOCK" val="0"/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2561_1*i*1"/>
  <p:tag name="KSO_WM_TEMPLATE_CATEGORY" val="diagram"/>
  <p:tag name="KSO_WM_TEMPLATE_INDEX" val="20212561"/>
  <p:tag name="KSO_WM_UNIT_LAYERLEVEL" val="1"/>
  <p:tag name="KSO_WM_TAG_VERSION" val="1.0"/>
  <p:tag name="KSO_WM_BEAUTIFY_FLAG" val="#wm#"/>
  <p:tag name="KSO_WM_UNIT_DEC_AREA_ID" val="098c4dd5de28487f84b8f955beb1b41b"/>
  <p:tag name="KSO_WM_UNIT_DECORATE_INFO" val="{&quot;DecorateInfoH&quot;:{&quot;IsAbs&quot;:false},&quot;DecorateInfoW&quot;:{&quot;IsAbs&quot;:false},&quot;DecorateInfoX&quot;:{&quot;IsAbs&quot;:true,&quot;Pos&quot;:1},&quot;DecorateInfoY&quot;:{&quot;IsAbs&quot;:true,&quot;Pos&quot;:1},&quot;ReferentInfo&quot;:{&quot;Id&quot;:&quot;51a40de90eed4b8885a2d7a040512b3f&quot;,&quot;X&quot;:{&quot;Pos&quot;:1},&quot;Y&quot;:{&quot;Pos&quot;:1}},&quot;whChangeMode&quot;:1}"/>
  <p:tag name="KSO_WM_CHIP_GROUPID" val="5eda13105860357932c55e1f"/>
  <p:tag name="KSO_WM_CHIP_XID" val="5ed1cf097ab0972fba70b1e8"/>
  <p:tag name="KSO_WM_TEMPLATE_ASSEMBLE_XID" val="60656f514054ed1e2fb807b8"/>
  <p:tag name="KSO_WM_TEMPLATE_ASSEMBLE_GROUPID" val="60656f514054ed1e2fb807b8"/>
  <p:tag name="WM_BEAUTIFY_ZORDER_FLAG_TAG" val="3"/>
</p:tagLst>
</file>

<file path=ppt/tags/tag9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561_1*i*2"/>
  <p:tag name="KSO_WM_TEMPLATE_CATEGORY" val="diagram"/>
  <p:tag name="KSO_WM_TEMPLATE_INDEX" val="20212561"/>
  <p:tag name="KSO_WM_UNIT_LAYERLEVEL" val="1"/>
  <p:tag name="KSO_WM_TAG_VERSION" val="1.0"/>
  <p:tag name="KSO_WM_BEAUTIFY_FLAG" val="#wm#"/>
  <p:tag name="KSO_WM_UNIT_SM_LIMIT_TYPE" val="2"/>
  <p:tag name="KSO_WM_CHIP_GROUPID" val="5eda13105860357932c55e1f"/>
  <p:tag name="KSO_WM_CHIP_XID" val="5ed1cf097ab0972fba70b1e8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340"/>
  <p:tag name="KSO_WM_TEMPLATE_ASSEMBLE_XID" val="60656f514054ed1e2fb807b8"/>
  <p:tag name="KSO_WM_TEMPLATE_ASSEMBLE_GROUPID" val="60656f514054ed1e2fb807b8"/>
</p:tagLst>
</file>

<file path=ppt/tags/tag9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2561_1*i*3"/>
  <p:tag name="KSO_WM_TEMPLATE_CATEGORY" val="diagram"/>
  <p:tag name="KSO_WM_TEMPLATE_INDEX" val="20212561"/>
  <p:tag name="KSO_WM_UNIT_LAYERLEVEL" val="1"/>
  <p:tag name="KSO_WM_TAG_VERSION" val="1.0"/>
  <p:tag name="KSO_WM_BEAUTIFY_FLAG" val="#wm#"/>
  <p:tag name="KSO_WM_UNIT_SM_LIMIT_TYPE" val="2"/>
  <p:tag name="KSO_WM_CHIP_GROUPID" val="5eda13105860357932c55e1f"/>
  <p:tag name="KSO_WM_CHIP_XID" val="5ed1cf097ab0972fba70b1e8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55"/>
  <p:tag name="KSO_WM_TEMPLATE_ASSEMBLE_XID" val="60656f514054ed1e2fb807b8"/>
  <p:tag name="KSO_WM_TEMPLATE_ASSEMBLE_GROUPID" val="60656f514054ed1e2fb807b8"/>
</p:tagLst>
</file>

<file path=ppt/tags/tag9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2561_1*i*4"/>
  <p:tag name="KSO_WM_TEMPLATE_CATEGORY" val="diagram"/>
  <p:tag name="KSO_WM_TEMPLATE_INDEX" val="20212561"/>
  <p:tag name="KSO_WM_UNIT_LAYERLEVEL" val="1"/>
  <p:tag name="KSO_WM_TAG_VERSION" val="1.0"/>
  <p:tag name="KSO_WM_BEAUTIFY_FLAG" val="#wm#"/>
  <p:tag name="KSO_WM_UNIT_SM_LIMIT_TYPE" val="2"/>
  <p:tag name="KSO_WM_CHIP_GROUPID" val="5eda13105860357932c55e1f"/>
  <p:tag name="KSO_WM_CHIP_XID" val="5ed1cf097ab0972fba70b1e8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55"/>
  <p:tag name="KSO_WM_TEMPLATE_ASSEMBLE_XID" val="60656f514054ed1e2fb807b8"/>
  <p:tag name="KSO_WM_TEMPLATE_ASSEMBLE_GROUPID" val="60656f514054ed1e2fb807b8"/>
</p:tagLst>
</file>

<file path=ppt/tags/tag91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561_1*f*1"/>
  <p:tag name="KSO_WM_TEMPLATE_CATEGORY" val="diagram"/>
  <p:tag name="KSO_WM_TEMPLATE_INDEX" val="2021256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6"/>
  <p:tag name="KSO_WM_UNIT_SHOW_EDIT_AREA_INDICATION" val="1"/>
  <p:tag name="KSO_WM_CHIP_GROUPID" val="5e6b05596848fb12bee65ac8"/>
  <p:tag name="KSO_WM_CHIP_XID" val="5e6b05596848fb12bee65aca"/>
  <p:tag name="KSO_WM_UNIT_DEC_AREA_ID" val="b9c175a8ddcd477e804335d4fb903c4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c8db3030bba46c0af0a67d84090b5d9"/>
  <p:tag name="KSO_WM_UNIT_TEXT_FILL_FORE_SCHEMECOLOR_INDEX_BRIGHTNESS" val="0.25"/>
  <p:tag name="KSO_WM_UNIT_TEXT_FILL_FORE_SCHEMECOLOR_INDEX" val="13"/>
  <p:tag name="KSO_WM_UNIT_TEXT_FILL_TYPE" val="1"/>
  <p:tag name="KSO_WM_TEMPLATE_ASSEMBLE_XID" val="60656f514054ed1e2fb807b8"/>
  <p:tag name="KSO_WM_TEMPLATE_ASSEMBLE_GROUPID" val="60656f514054ed1e2fb807b8"/>
  <p:tag name="WM_BEAUTIFY_ZORDER_FLAG_TAG" val="4"/>
</p:tagLst>
</file>

<file path=ppt/tags/tag917.xml><?xml version="1.0" encoding="utf-8"?>
<p:tagLst xmlns:p="http://schemas.openxmlformats.org/presentationml/2006/main">
  <p:tag name="KSO_WM_UNIT_VALUE" val="1184*1184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2561_1*d*1"/>
  <p:tag name="KSO_WM_TEMPLATE_CATEGORY" val="diagram"/>
  <p:tag name="KSO_WM_TEMPLATE_INDEX" val="2021256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51a40de90eed4b8885a2d7a040512b3f"/>
  <p:tag name="KSO_WM_UNIT_DECORATE_INFO" val="{&quot;ReferentInfo&quot;:{&quot;Id&quot;:&quot;slide&quot;,&quot;X&quot;:{&quot;Pos&quot;:1},&quot;Y&quot;:{&quot;Pos&quot;:1}},&quot;DecorateInfoX&quot;:{&quot;Pos&quot;:0,&quot;IsAbs&quot;:false},&quot;DecorateInfoY&quot;:{&quot;Pos&quot;:1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1e46be13ccd943f1847fbee7e11e472e"/>
  <p:tag name="KSO_WM_UNIT_PLACING_PICTURE" val="1e46be13ccd943f1847fbee7e11e472e"/>
  <p:tag name="KSO_WM_TEMPLATE_ASSEMBLE_XID" val="60656f514054ed1e2fb807b8"/>
  <p:tag name="KSO_WM_TEMPLATE_ASSEMBLE_GROUPID" val="60656f514054ed1e2fb807b8"/>
  <p:tag name="WM_BEAUTIFY_ZORDER_FLAG_TAG" val="5"/>
</p:tagLst>
</file>

<file path=ppt/tags/tag91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07:30&quot;,&quot;maxSize&quot;:{&quot;size1&quot;:20},&quot;minSize&quot;:{&quot;size1&quot;:11.2},&quot;normalSize&quot;:{&quot;size1&quot;:11.2},&quot;subLayout&quot;:[{&quot;id&quot;:&quot;2024-12-04T19:07:30&quot;,&quot;margin&quot;:{&quot;bottom&quot;:0.025999998673796654,&quot;left&quot;:1.2699999809265137,&quot;right&quot;:1.2699999809265137,&quot;top&quot;:0.4230000376701355},&quot;type&quot;:0},{&quot;id&quot;:&quot;2024-12-04T19:07:30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9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9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9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92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9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2164_1*i*1"/>
  <p:tag name="KSO_WM_TEMPLATE_CATEGORY" val="diagram"/>
  <p:tag name="KSO_WM_TEMPLATE_INDEX" val="20212164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DEC_AREA_ID" val="544e3ac726024a87a4e983faf016091e"/>
  <p:tag name="KSO_WM_CHIP_GROUPID" val="5eedbca6fa6683b8872baa7d"/>
  <p:tag name="KSO_WM_CHIP_XID" val="5eedbca6fa6683b8872baa7e"/>
  <p:tag name="KSO_WM_UNIT_TEXT_FILL_FORE_SCHEMECOLOR_INDEX_BRIGHTNESS" val="0"/>
  <p:tag name="KSO_WM_UNIT_TEXT_FILL_FORE_SCHEMECOLOR_INDEX" val="2"/>
  <p:tag name="KSO_WM_UNIT_TEXT_FILL_TYPE" val="1"/>
  <p:tag name="KSO_WM_UNIT_VALUE" val="675"/>
  <p:tag name="KSO_WM_TEMPLATE_ASSEMBLE_XID" val="60656f2f4054ed1e2fb80513"/>
  <p:tag name="KSO_WM_TEMPLATE_ASSEMBLE_GROUPID" val="60656f2f4054ed1e2fb80513"/>
  <p:tag name="WM_BEAUTIFY_ZORDER_FLAG_TAG" val="3"/>
</p:tagLst>
</file>

<file path=ppt/tags/tag9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164_1*i*2"/>
  <p:tag name="KSO_WM_TEMPLATE_CATEGORY" val="diagram"/>
  <p:tag name="KSO_WM_TEMPLATE_INDEX" val="20212164"/>
  <p:tag name="KSO_WM_UNIT_LAYERLEVEL" val="1"/>
  <p:tag name="KSO_WM_TAG_VERSION" val="1.0"/>
  <p:tag name="KSO_WM_BEAUTIFY_FLAG" val="#wm#"/>
  <p:tag name="KSO_WM_UNIT_SM_LIMIT_TYPE" val="2"/>
  <p:tag name="KSO_WM_UNIT_BLOCK" val="0"/>
  <p:tag name="KSO_WM_UNIT_DEC_AREA_ID" val="a9c2b6eb11da47fb875a3341252664a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eedbca6fa6683b8872baa7d"/>
  <p:tag name="KSO_WM_CHIP_XID" val="5eedbca6fa6683b8872baa7e"/>
  <p:tag name="KSO_WM_UNIT_VALUE" val="20"/>
  <p:tag name="KSO_WM_TEMPLATE_ASSEMBLE_XID" val="60656f2f4054ed1e2fb80513"/>
  <p:tag name="KSO_WM_TEMPLATE_ASSEMBLE_GROUPID" val="60656f2f4054ed1e2fb80513"/>
  <p:tag name="WM_BEAUTIFY_ZORDER_FLAG_TAG" val="4"/>
</p:tagLst>
</file>

<file path=ppt/tags/tag9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2164_1*i*3"/>
  <p:tag name="KSO_WM_TEMPLATE_CATEGORY" val="diagram"/>
  <p:tag name="KSO_WM_TEMPLATE_INDEX" val="20212164"/>
  <p:tag name="KSO_WM_UNIT_LAYERLEVEL" val="1"/>
  <p:tag name="KSO_WM_TAG_VERSION" val="1.0"/>
  <p:tag name="KSO_WM_BEAUTIFY_FLAG" val="#wm#"/>
  <p:tag name="KSO_WM_UNIT_SM_LIMIT_TYPE" val="2"/>
  <p:tag name="KSO_WM_UNIT_BLOCK" val="0"/>
  <p:tag name="KSO_WM_UNIT_DEC_AREA_ID" val="30c65084b8f1453cb909e9c6048ae1c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edbca6fa6683b8872baa7d"/>
  <p:tag name="KSO_WM_CHIP_XID" val="5eedbca6fa6683b8872baa7e"/>
  <p:tag name="KSO_WM_UNIT_TEXT_FILL_FORE_SCHEMECOLOR_INDEX_BRIGHTNESS" val="0"/>
  <p:tag name="KSO_WM_UNIT_TEXT_FILL_FORE_SCHEMECOLOR_INDEX" val="14"/>
  <p:tag name="KSO_WM_UNIT_TEXT_FILL_TYPE" val="1"/>
  <p:tag name="KSO_WM_UNIT_VALUE" val="3"/>
  <p:tag name="KSO_WM_TEMPLATE_ASSEMBLE_XID" val="60656f2f4054ed1e2fb80513"/>
  <p:tag name="KSO_WM_TEMPLATE_ASSEMBLE_GROUPID" val="60656f2f4054ed1e2fb80513"/>
  <p:tag name="WM_BEAUTIFY_ZORDER_FLAG_TAG" val="5"/>
</p:tagLst>
</file>

<file path=ppt/tags/tag9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2164_1*i*4"/>
  <p:tag name="KSO_WM_TEMPLATE_CATEGORY" val="diagram"/>
  <p:tag name="KSO_WM_TEMPLATE_INDEX" val="20212164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6b3243ce5bf44e82ae087d7aca909ef4&quot;,&quot;X&quot;:{&quot;Pos&quot;:1},&quot;Y&quot;:{&quot;Pos&quot;:1}},&quot;whChangeMode&quot;:0}"/>
  <p:tag name="KSO_WM_UNIT_DEC_AREA_ID" val="a824fc437a8e43838f008304c1a77458"/>
  <p:tag name="KSO_WM_CHIP_GROUPID" val="5eedbca6fa6683b8872baa7d"/>
  <p:tag name="KSO_WM_CHIP_XID" val="5eedbca6fa6683b8872baa7e"/>
  <p:tag name="KSO_WM_UNIT_SHADOW_SCHEMECOLOR_INDEX_BRIGHTNESS" val="0.05"/>
  <p:tag name="KSO_WM_UNIT_SHADOW_SCHEMECOLOR_INDEX" val="13"/>
  <p:tag name="KSO_WM_UNIT_TEXT_FILL_FORE_SCHEMECOLOR_INDEX_BRIGHTNESS" val="0"/>
  <p:tag name="KSO_WM_UNIT_TEXT_FILL_FORE_SCHEMECOLOR_INDEX" val="14"/>
  <p:tag name="KSO_WM_UNIT_TEXT_FILL_TYPE" val="1"/>
  <p:tag name="KSO_WM_UNIT_VALUE" val="480"/>
  <p:tag name="KSO_WM_TEMPLATE_ASSEMBLE_XID" val="60656f2f4054ed1e2fb80513"/>
  <p:tag name="KSO_WM_TEMPLATE_ASSEMBLE_GROUPID" val="60656f2f4054ed1e2fb80513"/>
  <p:tag name="WM_BEAUTIFY_ZORDER_FLAG_TAG" val="6"/>
</p:tagLst>
</file>

<file path=ppt/tags/tag92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164_1*f*1"/>
  <p:tag name="KSO_WM_TEMPLATE_CATEGORY" val="diagram"/>
  <p:tag name="KSO_WM_TEMPLATE_INDEX" val="2021216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2"/>
  <p:tag name="KSO_WM_UNIT_SHOW_EDIT_AREA_INDICATION" val="1"/>
  <p:tag name="KSO_WM_CHIP_GROUPID" val="5e6b05596848fb12bee65ac8"/>
  <p:tag name="KSO_WM_CHIP_XID" val="5e6b05596848fb12bee65aca"/>
  <p:tag name="KSO_WM_UNIT_DEC_AREA_ID" val="7131ab849c6747aaa59acee7b37d416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d3f9e3f5eb9464a92685545fce7870d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f2f4054ed1e2fb80513"/>
  <p:tag name="KSO_WM_TEMPLATE_ASSEMBLE_GROUPID" val="60656f2f4054ed1e2fb80513"/>
  <p:tag name="WM_BEAUTIFY_ZORDER_FLAG_TAG" val="7"/>
</p:tagLst>
</file>

<file path=ppt/tags/tag928.xml><?xml version="1.0" encoding="utf-8"?>
<p:tagLst xmlns:p="http://schemas.openxmlformats.org/presentationml/2006/main">
  <p:tag name="KSO_WM_UNIT_VALUE" val="1227*1227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2164_1*d*1"/>
  <p:tag name="KSO_WM_TEMPLATE_CATEGORY" val="diagram"/>
  <p:tag name="KSO_WM_TEMPLATE_INDEX" val="20212164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6b3243ce5bf44e82ae087d7aca909ef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f018424ed5b4f90a1ea072c6397a6a1"/>
  <p:tag name="KSO_WM_UNIT_PLACING_PICTURE" val="5f018424ed5b4f90a1ea072c6397a6a1"/>
  <p:tag name="KSO_WM_UNIT_SUPPORT_BIG_FONT" val="1"/>
  <p:tag name="KSO_WM_UNIT_SUPPORT_UNIT_TYPE" val="[&quot;d&quot;,&quot;α&quot;,&quot;β&quot;,&quot;θ&quot;]"/>
  <p:tag name="KSO_WM_TEMPLATE_ASSEMBLE_XID" val="60656f2f4054ed1e2fb80513"/>
  <p:tag name="KSO_WM_TEMPLATE_ASSEMBLE_GROUPID" val="60656f2f4054ed1e2fb80513"/>
  <p:tag name="WM_BEAUTIFY_ZORDER_FLAG_TAG" val="8"/>
</p:tagLst>
</file>

<file path=ppt/tags/tag92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07:31&quot;,&quot;maxSize&quot;:{&quot;size1&quot;:20},&quot;minSize&quot;:{&quot;size1&quot;:11.2},&quot;normalSize&quot;:{&quot;size1&quot;:11.2},&quot;subLayout&quot;:[{&quot;id&quot;:&quot;2024-12-04T19:07:31&quot;,&quot;margin&quot;:{&quot;bottom&quot;:0.025999998673796654,&quot;left&quot;:1.2699999809265137,&quot;right&quot;:1.2699999809265137,&quot;top&quot;:0.4230000376701355},&quot;type&quot;:0},{&quot;id&quot;:&quot;2024-12-04T19:07:3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9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9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9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93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9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388_1*i*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TEMPLATE_ASSEMBLE_XID" val="606570814054ed1e2fb816a1"/>
  <p:tag name="KSO_WM_TEMPLATE_ASSEMBLE_GROUPID" val="606570814054ed1e2fb816a1"/>
  <p:tag name="WM_BEAUTIFY_ZORDER_FLAG_TAG" val="3"/>
</p:tagLst>
</file>

<file path=ppt/tags/tag9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7388_1*i*2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VALUE" val="0"/>
  <p:tag name="KSO_WM_TEMPLATE_ASSEMBLE_XID" val="606570814054ed1e2fb816a1"/>
  <p:tag name="KSO_WM_TEMPLATE_ASSEMBLE_GROUPID" val="606570814054ed1e2fb816a1"/>
</p:tagLst>
</file>

<file path=ppt/tags/tag9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7388_1*i*3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VALUE" val="0"/>
  <p:tag name="KSO_WM_TEMPLATE_ASSEMBLE_XID" val="606570814054ed1e2fb816a1"/>
  <p:tag name="KSO_WM_TEMPLATE_ASSEMBLE_GROUPID" val="606570814054ed1e2fb816a1"/>
</p:tagLst>
</file>

<file path=ppt/tags/tag9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7388_1*i*4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VALUE" val="0"/>
  <p:tag name="KSO_WM_TEMPLATE_ASSEMBLE_XID" val="606570814054ed1e2fb816a1"/>
  <p:tag name="KSO_WM_TEMPLATE_ASSEMBLE_GROUPID" val="606570814054ed1e2fb816a1"/>
</p:tagLst>
</file>

<file path=ppt/tags/tag9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17388_1*i*5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9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17388_1*i*6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TEMPLATE_ASSEMBLE_XID" val="606570814054ed1e2fb816a1"/>
  <p:tag name="KSO_WM_TEMPLATE_ASSEMBLE_GROUPID" val="606570814054ed1e2fb816a1"/>
  <p:tag name="WM_BEAUTIFY_ZORDER_FLAG_TAG" val="4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17388_1*i*7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9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17388_1*i*8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9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17388_1*i*9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9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17388_1*i*10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9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17388_1*i*1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9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17388_1*i*12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9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17388_1*i*13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9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17388_1*i*14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9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diagram20217388_1*i*15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9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diagram20217388_1*i*16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5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diagram20217388_1*i*17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6"/>
</p:tagLst>
</file>

<file path=ppt/tags/tag9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diagram20217388_1*i*18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7"/>
</p:tagLst>
</file>

<file path=ppt/tags/tag9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diagram20217388_1*i*19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8"/>
</p:tagLst>
</file>

<file path=ppt/tags/tag9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diagram20217388_1*i*20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TEMPLATE_ASSEMBLE_XID" val="606570814054ed1e2fb816a1"/>
  <p:tag name="KSO_WM_TEMPLATE_ASSEMBLE_GROUPID" val="606570814054ed1e2fb816a1"/>
  <p:tag name="WM_BEAUTIFY_ZORDER_FLAG_TAG" val="9"/>
</p:tagLst>
</file>

<file path=ppt/tags/tag9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diagram20217388_1*i*2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9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diagram20217388_1*i*22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9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diagram20217388_1*i*23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9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diagram20217388_1*i*24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-0.25"/>
  <p:tag name="KSO_WM_UNIT_LINE_FORE_SCHEMECOLOR_INDEX" val="14"/>
  <p:tag name="KSO_WM_UNIT_LINE_FILL_TYPE" val="2"/>
  <p:tag name="KSO_WM_TEMPLATE_ASSEMBLE_XID" val="606570814054ed1e2fb816a1"/>
  <p:tag name="KSO_WM_TEMPLATE_ASSEMBLE_GROUPID" val="606570814054ed1e2fb816a1"/>
  <p:tag name="WM_BEAUTIFY_ZORDER_FLAG_TAG" val="10"/>
</p:tagLst>
</file>

<file path=ppt/tags/tag95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7388_1*f*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2"/>
  <p:tag name="KSO_WM_UNIT_SHOW_EDIT_AREA_INDICATION" val="1"/>
  <p:tag name="KSO_WM_CHIP_GROUPID" val="5e6b05596848fb12bee65ac8"/>
  <p:tag name="KSO_WM_CHIP_XID" val="5e6b05596848fb12bee65aca"/>
  <p:tag name="KSO_WM_UNIT_DEC_AREA_ID" val="e29bab4509714460b9ffb4f61289117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c466ab4cbffe4de8b5998cd5847b44fb"/>
  <p:tag name="KSO_WM_UNIT_TEXT_FILL_FORE_SCHEMECOLOR_INDEX_BRIGHTNESS" val="0.25"/>
  <p:tag name="KSO_WM_UNIT_TEXT_FILL_FORE_SCHEMECOLOR_INDEX" val="13"/>
  <p:tag name="KSO_WM_UNIT_TEXT_FILL_TYPE" val="1"/>
  <p:tag name="KSO_WM_TEMPLATE_ASSEMBLE_XID" val="606570814054ed1e2fb816a1"/>
  <p:tag name="KSO_WM_TEMPLATE_ASSEMBLE_GROUPID" val="606570814054ed1e2fb816a1"/>
  <p:tag name="WM_BEAUTIFY_ZORDER_FLAG_TAG" val="11"/>
</p:tagLst>
</file>

<file path=ppt/tags/tag959.xml><?xml version="1.0" encoding="utf-8"?>
<p:tagLst xmlns:p="http://schemas.openxmlformats.org/presentationml/2006/main">
  <p:tag name="KSO_WM_UNIT_VALUE" val="846*2327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7388_1*d*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9c68add7376f44fe95e468d5343cb56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6ddb21f4961f4580b19e55d02586b46e"/>
  <p:tag name="KSO_WM_UNIT_PLACING_PICTURE" val="6ddb21f4961f4580b19e55d02586b46e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TEMPLATE_ASSEMBLE_XID" val="606570814054ed1e2fb816a1"/>
  <p:tag name="KSO_WM_TEMPLATE_ASSEMBLE_GROUPID" val="606570814054ed1e2fb816a1"/>
  <p:tag name="WM_BEAUTIFY_ZORDER_FLAG_TAG" val="1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6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07:31&quot;,&quot;maxSize&quot;:{&quot;size1&quot;:20},&quot;minSize&quot;:{&quot;size1&quot;:11.2},&quot;normalSize&quot;:{&quot;size1&quot;:11.2},&quot;subLayout&quot;:[{&quot;id&quot;:&quot;2024-12-04T19:07:31&quot;,&quot;margin&quot;:{&quot;bottom&quot;:0.025999998673796654,&quot;left&quot;:1.2699999809265137,&quot;right&quot;:1.2699999809265137,&quot;top&quot;:0.4230000376701355},&quot;type&quot;:0},{&quot;id&quot;:&quot;2024-12-04T19:07:3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9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9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9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96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965.xml><?xml version="1.0" encoding="utf-8"?>
<p:tagLst xmlns:p="http://schemas.openxmlformats.org/presentationml/2006/main">
  <p:tag name="KSO_WM_UNIT_BLOCK" val="0"/>
  <p:tag name="KSO_WM_UNIT_SM_LIMIT_TYPE" val="2"/>
  <p:tag name="KSO_WM_UNIT_DEC_AREA_ID" val="75e473c879e04c36a5893b8f23b3543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5798_1*i*2"/>
  <p:tag name="KSO_WM_TEMPLATE_CATEGORY" val="diagram"/>
  <p:tag name="KSO_WM_TEMPLATE_INDEX" val="20215798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2b9b4dda340fd2c9b7ba4"/>
  <p:tag name="KSO_WM_CHIP_XID" val="5f22b9b4dda340fd2c9b7ba5"/>
  <p:tag name="KSO_WM_UNIT_FILL_FORE_SCHEMECOLOR_INDEX_BRIGHTNESS" val="-0.05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848"/>
  <p:tag name="KSO_WM_TEMPLATE_ASSEMBLE_XID" val="6130c4e18b5cc6c91112a594"/>
  <p:tag name="KSO_WM_TEMPLATE_ASSEMBLE_GROUPID" val="6130c4e18b5cc6c91112a594"/>
  <p:tag name="WM_BEAUTIFY_ZORDER_FLAG_TAG" val="4"/>
</p:tagLst>
</file>

<file path=ppt/tags/tag966.xml><?xml version="1.0" encoding="utf-8"?>
<p:tagLst xmlns:p="http://schemas.openxmlformats.org/presentationml/2006/main">
  <p:tag name="KSO_WM_UNIT_BLOCK" val="0"/>
  <p:tag name="KSO_WM_UNIT_SM_LIMIT_TYPE" val="2"/>
  <p:tag name="KSO_WM_UNIT_DEC_AREA_ID" val="2145177a6a074d9b9fa3c66e226672fb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5798_1*i*3"/>
  <p:tag name="KSO_WM_TEMPLATE_CATEGORY" val="diagram"/>
  <p:tag name="KSO_WM_TEMPLATE_INDEX" val="20215798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2b9b4dda340fd2c9b7ba4"/>
  <p:tag name="KSO_WM_CHIP_XID" val="5f22b9b4dda340fd2c9b7ba5"/>
  <p:tag name="KSO_WM_TEMPLATE_ASSEMBLE_XID" val="6130c4e18b5cc6c91112a594"/>
  <p:tag name="KSO_WM_TEMPLATE_ASSEMBLE_GROUPID" val="6130c4e18b5cc6c91112a594"/>
  <p:tag name="WM_BEAUTIFY_ZORDER_FLAG_TAG" val="5"/>
</p:tagLst>
</file>

<file path=ppt/tags/tag967.xml><?xml version="1.0" encoding="utf-8"?>
<p:tagLst xmlns:p="http://schemas.openxmlformats.org/presentationml/2006/main">
  <p:tag name="KSO_WM_UNIT_VALUE" val="888*1100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5798_1*d*1"/>
  <p:tag name="KSO_WM_TEMPLATE_CATEGORY" val="diagram"/>
  <p:tag name="KSO_WM_TEMPLATE_INDEX" val="2021579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a99591884654431d89164c64c52deb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cc3aeb1e8724b02b950b245b7fbe33a"/>
  <p:tag name="KSO_WM_UNIT_PLACING_PICTURE" val="dcc3aeb1e8724b02b950b245b7fbe33a"/>
  <p:tag name="KSO_WM_UNIT_SUPPORT_UNIT_TYPE" val="[&quot;d&quot;,&quot;θ&quot;]"/>
  <p:tag name="KSO_WM_TEMPLATE_ASSEMBLE_XID" val="6130c4e18b5cc6c91112a594"/>
  <p:tag name="KSO_WM_TEMPLATE_ASSEMBLE_GROUPID" val="6130c4e18b5cc6c91112a594"/>
  <p:tag name="WM_BEAUTIFY_ZORDER_FLAG_TAG" val="6"/>
</p:tagLst>
</file>

<file path=ppt/tags/tag96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5798_1*f*1"/>
  <p:tag name="KSO_WM_TEMPLATE_CATEGORY" val="diagram"/>
  <p:tag name="KSO_WM_TEMPLATE_INDEX" val="2021579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4"/>
  <p:tag name="KSO_WM_UNIT_SHOW_EDIT_AREA_INDICATION" val="1"/>
  <p:tag name="KSO_WM_CHIP_GROUPID" val="5e6b05596848fb12bee65ac8"/>
  <p:tag name="KSO_WM_CHIP_XID" val="5e6b05596848fb12bee65aca"/>
  <p:tag name="KSO_WM_UNIT_DEC_AREA_ID" val="90a0bc6fe0684e52b0691ace412e6d9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f626e4283334740b546f859666eceb2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130c4e18b5cc6c91112a594"/>
  <p:tag name="KSO_WM_TEMPLATE_ASSEMBLE_GROUPID" val="6130c4e18b5cc6c91112a594"/>
  <p:tag name="WM_BEAUTIFY_ZORDER_FLAG_TAG" val="7"/>
</p:tagLst>
</file>

<file path=ppt/tags/tag96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07:31&quot;,&quot;maxSize&quot;:{&quot;size1&quot;:20},&quot;minSize&quot;:{&quot;size1&quot;:11.2},&quot;normalSize&quot;:{&quot;size1&quot;:11.2},&quot;subLayout&quot;:[{&quot;id&quot;:&quot;2024-12-04T19:07:31&quot;,&quot;margin&quot;:{&quot;bottom&quot;:0.025999998673796654,&quot;left&quot;:1.2699999809265137,&quot;right&quot;:1.2699999809265137,&quot;top&quot;:0.4230000376701355},&quot;type&quot;:0},{&quot;id&quot;:&quot;2024-12-04T19:07:3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9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9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97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974.xml><?xml version="1.0" encoding="utf-8"?>
<p:tagLst xmlns:p="http://schemas.openxmlformats.org/presentationml/2006/main">
  <p:tag name="KSO_WM_UNIT_VALUE" val="1565*2242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4750_1*d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14ba731f900d412c8271e8e2df50c7b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8991d82c989427384265d5b1aa71830"/>
  <p:tag name="KSO_WM_UNIT_PLACING_PICTURE" val="48991d82c989427384265d5b1aa71830"/>
  <p:tag name="KSO_WM_UNIT_SUPPORT_UNIT_TYPE" val="[&quot;d&quot;,&quot;θ&quot;]"/>
  <p:tag name="KSO_WM_TEMPLATE_ASSEMBLE_XID" val="60656f9b4054ed1e2fb80d5c"/>
  <p:tag name="KSO_WM_TEMPLATE_ASSEMBLE_GROUPID" val="60656f9b4054ed1e2fb80d5c"/>
  <p:tag name="WM_BEAUTIFY_ZORDER_FLAG_TAG" val="4"/>
</p:tagLst>
</file>

<file path=ppt/tags/tag97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5"/>
</p:tagLst>
</file>

<file path=ppt/tags/tag97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07:31&quot;,&quot;maxSize&quot;:{&quot;size1&quot;:20},&quot;minSize&quot;:{&quot;size1&quot;:11.2},&quot;normalSize&quot;:{&quot;size1&quot;:11.2},&quot;subLayout&quot;:[{&quot;id&quot;:&quot;2024-12-04T19:07:31&quot;,&quot;margin&quot;:{&quot;bottom&quot;:0.025999998673796654,&quot;left&quot;:1.2699999809265137,&quot;right&quot;:1.2699999809265137,&quot;top&quot;:0.4230000376701355},&quot;type&quot;:0},{&quot;id&quot;:&quot;2024-12-04T19:07:3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9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9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9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8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981.xml><?xml version="1.0" encoding="utf-8"?>
<p:tagLst xmlns:p="http://schemas.openxmlformats.org/presentationml/2006/main">
  <p:tag name="KSO_WM_UNIT_VALUE" val="1565*2242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4750_1*d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14ba731f900d412c8271e8e2df50c7b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8991d82c989427384265d5b1aa71830"/>
  <p:tag name="KSO_WM_UNIT_PLACING_PICTURE" val="48991d82c989427384265d5b1aa71830"/>
  <p:tag name="KSO_WM_UNIT_SUPPORT_UNIT_TYPE" val="[&quot;d&quot;,&quot;θ&quot;]"/>
  <p:tag name="KSO_WM_TEMPLATE_ASSEMBLE_XID" val="60656f9b4054ed1e2fb80d5c"/>
  <p:tag name="KSO_WM_TEMPLATE_ASSEMBLE_GROUPID" val="60656f9b4054ed1e2fb80d5c"/>
  <p:tag name="WM_BEAUTIFY_ZORDER_FLAG_TAG" val="4"/>
</p:tagLst>
</file>

<file path=ppt/tags/tag98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5"/>
</p:tagLst>
</file>

<file path=ppt/tags/tag98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07:31&quot;,&quot;maxSize&quot;:{&quot;size1&quot;:20},&quot;minSize&quot;:{&quot;size1&quot;:11.2},&quot;normalSize&quot;:{&quot;size1&quot;:11.2},&quot;subLayout&quot;:[{&quot;id&quot;:&quot;2024-12-04T19:07:31&quot;,&quot;margin&quot;:{&quot;bottom&quot;:0.025999998673796654,&quot;left&quot;:1.2699999809265137,&quot;right&quot;:1.2699999809265137,&quot;top&quot;:0.4230000376701355},&quot;type&quot;:0},{&quot;id&quot;:&quot;2024-12-04T19:07:3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9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9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9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98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98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645_1*f*1"/>
  <p:tag name="KSO_WM_TEMPLATE_CATEGORY" val="diagram"/>
  <p:tag name="KSO_WM_TEMPLATE_INDEX" val="2021264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64"/>
  <p:tag name="KSO_WM_UNIT_SHOW_EDIT_AREA_INDICATION" val="1"/>
  <p:tag name="KSO_WM_CHIP_GROUPID" val="5e6b05596848fb12bee65ac8"/>
  <p:tag name="KSO_WM_CHIP_XID" val="5e6b05596848fb12bee65aca"/>
  <p:tag name="KSO_WM_UNIT_DEC_AREA_ID" val="b6b39df81e38446da897721cdd2a329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a1b8d362b8974d5aa0e99571d01defee"/>
  <p:tag name="KSO_WM_UNIT_TEXT_FILL_FORE_SCHEMECOLOR_INDEX_BRIGHTNESS" val="0.25"/>
  <p:tag name="KSO_WM_UNIT_TEXT_FILL_FORE_SCHEMECOLOR_INDEX" val="13"/>
  <p:tag name="KSO_WM_UNIT_TEXT_FILL_TYPE" val="1"/>
  <p:tag name="KSO_WM_TEMPLATE_ASSEMBLE_XID" val="60656f514054ed1e2fb807b2"/>
  <p:tag name="KSO_WM_TEMPLATE_ASSEMBLE_GROUPID" val="60656f514054ed1e2fb807b2"/>
  <p:tag name="WM_BEAUTIFY_ZORDER_FLAG_TAG" val="4"/>
</p:tagLst>
</file>

<file path=ppt/tags/tag989.xml><?xml version="1.0" encoding="utf-8"?>
<p:tagLst xmlns:p="http://schemas.openxmlformats.org/presentationml/2006/main">
  <p:tag name="KSO_WM_UNIT_VALUE" val="973*1692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2645_1*d*1"/>
  <p:tag name="KSO_WM_TEMPLATE_CATEGORY" val="diagram"/>
  <p:tag name="KSO_WM_TEMPLATE_INDEX" val="20212645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82295de0c9904d8397a6e503f12afad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c9c3c814740a44818146a34ca93d4fff"/>
  <p:tag name="KSO_WM_UNIT_PLACING_PICTURE" val="c9c3c814740a44818146a34ca93d4fff"/>
  <p:tag name="KSO_WM_UNIT_SUPPORT_UNIT_TYPE" val="[&quot;d&quot;,&quot;θ&quot;]"/>
  <p:tag name="KSO_WM_TEMPLATE_ASSEMBLE_XID" val="60656f514054ed1e2fb807b2"/>
  <p:tag name="KSO_WM_TEMPLATE_ASSEMBLE_GROUPID" val="60656f514054ed1e2fb807b2"/>
  <p:tag name="WM_BEAUTIFY_ZORDER_FLAG_TAG" val="5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leftRight"/>
  <p:tag name="KSO_WM_SLIDE_BK_DARK_LIGHT" val="2"/>
</p:tagLst>
</file>

<file path=ppt/tags/tag990.xml><?xml version="1.0" encoding="utf-8"?>
<p:tagLst xmlns:p="http://schemas.openxmlformats.org/presentationml/2006/main">
  <p:tag name="KSO_WM_UNIT_BLOCK" val="0"/>
  <p:tag name="KSO_WM_UNIT_SM_LIMIT_TYPE" val="2"/>
  <p:tag name="KSO_WM_UNIT_DEC_AREA_ID" val="048b1570465242f39166aec647b487b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645_1*i*2"/>
  <p:tag name="KSO_WM_TEMPLATE_CATEGORY" val="diagram"/>
  <p:tag name="KSO_WM_TEMPLATE_INDEX" val="20212645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82295de0c9904d8397a6e503f12afad1&quot;,&quot;X&quot;:{&quot;Pos&quot;:1},&quot;Y&quot;:{&quot;Pos&quot;:1}},&quot;whChangeMode&quot;:0}"/>
  <p:tag name="KSO_WM_CHIP_GROUPID" val="5e6effd1605d5daf04fe5f9d"/>
  <p:tag name="KSO_WM_CHIP_XID" val="5e6effd1605d5daf04fe5f9e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435"/>
  <p:tag name="KSO_WM_TEMPLATE_ASSEMBLE_XID" val="60656f514054ed1e2fb807b2"/>
  <p:tag name="KSO_WM_TEMPLATE_ASSEMBLE_GROUPID" val="60656f514054ed1e2fb807b2"/>
  <p:tag name="WM_BEAUTIFY_ZORDER_FLAG_TAG" val="6"/>
</p:tagLst>
</file>

<file path=ppt/tags/tag99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9:07:31&quot;,&quot;maxSize&quot;:{&quot;size1&quot;:20},&quot;minSize&quot;:{&quot;size1&quot;:11.2},&quot;normalSize&quot;:{&quot;size1&quot;:11.2},&quot;subLayout&quot;:[{&quot;id&quot;:&quot;2024-12-04T19:07:31&quot;,&quot;margin&quot;:{&quot;bottom&quot;:0.025999998673796654,&quot;left&quot;:1.2699999809265137,&quot;right&quot;:1.2699999809265137,&quot;top&quot;:0.4230000376701355},&quot;type&quot;:0},{&quot;id&quot;:&quot;2024-12-04T19:07:3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9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9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9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99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9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388_1*i*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TEMPLATE_ASSEMBLE_XID" val="606570814054ed1e2fb816a1"/>
  <p:tag name="KSO_WM_TEMPLATE_ASSEMBLE_GROUPID" val="606570814054ed1e2fb816a1"/>
  <p:tag name="WM_BEAUTIFY_ZORDER_FLAG_TAG" val="3"/>
</p:tagLst>
</file>

<file path=ppt/tags/tag9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7388_1*i*2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VALUE" val="0"/>
  <p:tag name="KSO_WM_TEMPLATE_ASSEMBLE_XID" val="606570814054ed1e2fb816a1"/>
  <p:tag name="KSO_WM_TEMPLATE_ASSEMBLE_GROUPID" val="606570814054ed1e2fb816a1"/>
</p:tagLst>
</file>

<file path=ppt/tags/tag9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7388_1*i*3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VALUE" val="0"/>
  <p:tag name="KSO_WM_TEMPLATE_ASSEMBLE_XID" val="606570814054ed1e2fb816a1"/>
  <p:tag name="KSO_WM_TEMPLATE_ASSEMBLE_GROUPID" val="606570814054ed1e2fb816a1"/>
</p:tagLst>
</file>

<file path=ppt/tags/tag9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7388_1*i*4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VALUE" val="0"/>
  <p:tag name="KSO_WM_TEMPLATE_ASSEMBLE_XID" val="606570814054ed1e2fb816a1"/>
  <p:tag name="KSO_WM_TEMPLATE_ASSEMBLE_GROUPID" val="606570814054ed1e2fb816a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宋体"/>
        <a:font script="Hant" typeface="新細明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CF5FA"/>
      </a:dk2>
      <a:lt2>
        <a:srgbClr val="FFFFFF"/>
      </a:lt2>
      <a:accent1>
        <a:srgbClr val="566991"/>
      </a:accent1>
      <a:accent2>
        <a:srgbClr val="6F798C"/>
      </a:accent2>
      <a:accent3>
        <a:srgbClr val="858785"/>
      </a:accent3>
      <a:accent4>
        <a:srgbClr val="9E9881"/>
      </a:accent4>
      <a:accent5>
        <a:srgbClr val="B4A77B"/>
      </a:accent5>
      <a:accent6>
        <a:srgbClr val="CDB574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4704</Words>
  <Application>WPS 演示</Application>
  <PresentationFormat>宽屏</PresentationFormat>
  <Paragraphs>474</Paragraphs>
  <Slides>104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104</vt:i4>
      </vt:variant>
    </vt:vector>
  </HeadingPairs>
  <TitlesOfParts>
    <vt:vector size="120" baseType="lpstr">
      <vt:lpstr>Arial</vt:lpstr>
      <vt:lpstr>宋体</vt:lpstr>
      <vt:lpstr>Wingdings</vt:lpstr>
      <vt:lpstr>隶书</vt:lpstr>
      <vt:lpstr>汉仪尚巍手书W</vt:lpstr>
      <vt:lpstr>Viner Hand ITC</vt:lpstr>
      <vt:lpstr>微软雅黑</vt:lpstr>
      <vt:lpstr>Segoe UI</vt:lpstr>
      <vt:lpstr>Arial Unicode MS</vt:lpstr>
      <vt:lpstr>Arial Black</vt:lpstr>
      <vt:lpstr>Calibri</vt:lpstr>
      <vt:lpstr>方正书宋简体</vt:lpstr>
      <vt:lpstr>黑体</vt:lpstr>
      <vt:lpstr>Microsoft JhengHei</vt:lpstr>
      <vt:lpstr>Office 主题​​</vt:lpstr>
      <vt:lpstr>1_Office 主题​​</vt:lpstr>
      <vt:lpstr>1-第五章 占景盘和占景撒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唐yanling</cp:lastModifiedBy>
  <cp:revision>4</cp:revision>
  <dcterms:created xsi:type="dcterms:W3CDTF">2024-12-04T11:10:00Z</dcterms:created>
  <dcterms:modified xsi:type="dcterms:W3CDTF">2024-12-04T11:21:29Z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/>
  </property>
</Properties>
</file>