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6" r:id="rId3"/>
    <p:sldId id="272" r:id="rId4"/>
    <p:sldId id="277" r:id="rId5"/>
    <p:sldId id="273" r:id="rId6"/>
    <p:sldId id="274" r:id="rId7"/>
    <p:sldId id="275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145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5_00"/>
          <p:cNvPicPr>
            <a:picLocks noChangeAspect="1"/>
          </p:cNvPicPr>
          <p:nvPr/>
        </p:nvPicPr>
        <p:blipFill>
          <a:blip r:embed="rId2"/>
          <a:srcRect r="572" b="52896"/>
          <a:stretch>
            <a:fillRect/>
          </a:stretch>
        </p:blipFill>
        <p:spPr>
          <a:xfrm>
            <a:off x="215265" y="1219200"/>
            <a:ext cx="11760835" cy="4244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493885" y="3723640"/>
            <a:ext cx="465455" cy="5524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5_00"/>
          <p:cNvPicPr>
            <a:picLocks noChangeAspect="1"/>
          </p:cNvPicPr>
          <p:nvPr/>
        </p:nvPicPr>
        <p:blipFill>
          <a:blip r:embed="rId2"/>
          <a:srcRect t="46939" r="-3945"/>
          <a:stretch>
            <a:fillRect/>
          </a:stretch>
        </p:blipFill>
        <p:spPr>
          <a:xfrm>
            <a:off x="98425" y="1247775"/>
            <a:ext cx="11994515" cy="46647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82510" y="1247775"/>
            <a:ext cx="465455" cy="5524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5095" y="4735830"/>
            <a:ext cx="465455" cy="5524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5_01"/>
          <p:cNvPicPr>
            <a:picLocks noChangeAspect="1"/>
          </p:cNvPicPr>
          <p:nvPr/>
        </p:nvPicPr>
        <p:blipFill>
          <a:blip r:embed="rId2"/>
          <a:srcRect r="-2213" b="50081"/>
          <a:stretch>
            <a:fillRect/>
          </a:stretch>
        </p:blipFill>
        <p:spPr>
          <a:xfrm>
            <a:off x="141605" y="1297305"/>
            <a:ext cx="11908790" cy="42633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1410" y="4561205"/>
            <a:ext cx="10449560" cy="3263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第②句好，这句话中的“逐渐”一词写出了爬山虎的脚是一点儿一点儿变成灰色的，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而不是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2575" y="5135880"/>
            <a:ext cx="8321040" cy="4248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突然变成灰色的，也从侧面写出了作者对爬山虎的脚连续细致的观察。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5_01"/>
          <p:cNvPicPr>
            <a:picLocks noChangeAspect="1"/>
          </p:cNvPicPr>
          <p:nvPr/>
        </p:nvPicPr>
        <p:blipFill>
          <a:blip r:embed="rId2"/>
          <a:srcRect t="50007" r="-2332"/>
          <a:stretch>
            <a:fillRect/>
          </a:stretch>
        </p:blipFill>
        <p:spPr>
          <a:xfrm>
            <a:off x="212725" y="1468120"/>
            <a:ext cx="11800840" cy="4225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11250" y="3304540"/>
            <a:ext cx="6298565" cy="4654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蟋蟀的前足、大颚、后足和后腿上的两排锯。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1250" y="4458335"/>
            <a:ext cx="10346690" cy="4895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蟋蟀的住宅是那么的光滑、清洁、卫生，但是它的工具却是那么简单，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从两者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520" y="5048250"/>
            <a:ext cx="7148830" cy="4521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明显的反差中让人体会到蟋蟀修建住宅工程的伟大。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70" y="862330"/>
            <a:ext cx="9972040" cy="54057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018395" y="2684145"/>
            <a:ext cx="1151255" cy="4279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立了秋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92265" y="3198495"/>
            <a:ext cx="1132840" cy="4660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乱穿衣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17760" y="3199130"/>
            <a:ext cx="1051560" cy="4654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秋霜早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23970" y="3664585"/>
            <a:ext cx="2627630" cy="4159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一场秋雨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场寒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88305" y="4687570"/>
            <a:ext cx="2336800" cy="4654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八月里来雁门开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49725" y="5650865"/>
            <a:ext cx="1188720" cy="4025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八月暖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87670" y="5650865"/>
            <a:ext cx="1064895" cy="4025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九月温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02425" y="5650865"/>
            <a:ext cx="2309495" cy="4019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十月还有小阳春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5-1_01"/>
          <p:cNvPicPr>
            <a:picLocks noChangeAspect="1"/>
          </p:cNvPicPr>
          <p:nvPr/>
        </p:nvPicPr>
        <p:blipFill>
          <a:blip r:embed="rId2"/>
          <a:srcRect l="1616" r="1240"/>
          <a:stretch>
            <a:fillRect/>
          </a:stretch>
        </p:blipFill>
        <p:spPr>
          <a:xfrm>
            <a:off x="1228090" y="730885"/>
            <a:ext cx="10163810" cy="539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5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65" y="1019175"/>
            <a:ext cx="11659870" cy="4819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0010" y="2287270"/>
            <a:ext cx="4450715" cy="4781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略(根据班级实际调查进行填写)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43060" y="3429000"/>
            <a:ext cx="840740" cy="5524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</Words>
  <Application>Microsoft Office PowerPoint</Application>
  <PresentationFormat>宽屏</PresentationFormat>
  <Paragraphs>19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9C3CEC1DB7F5417FA322C81B668741F0_13</vt:lpwstr>
  </property>
</Properties>
</file>