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97" r:id="rId5"/>
    <p:sldId id="259" r:id="rId6"/>
    <p:sldId id="260" r:id="rId7"/>
    <p:sldId id="261" r:id="rId8"/>
    <p:sldId id="298" r:id="rId9"/>
    <p:sldId id="299" r:id="rId10"/>
    <p:sldId id="262" r:id="rId11"/>
    <p:sldId id="263" r:id="rId12"/>
    <p:sldId id="300" r:id="rId13"/>
    <p:sldId id="264" r:id="rId14"/>
    <p:sldId id="266" r:id="rId15"/>
    <p:sldId id="301" r:id="rId16"/>
    <p:sldId id="267" r:id="rId17"/>
    <p:sldId id="268" r:id="rId18"/>
    <p:sldId id="302" r:id="rId19"/>
    <p:sldId id="269" r:id="rId20"/>
    <p:sldId id="270" r:id="rId21"/>
    <p:sldId id="272" r:id="rId22"/>
    <p:sldId id="303" r:id="rId23"/>
    <p:sldId id="304" r:id="rId24"/>
    <p:sldId id="273" r:id="rId25"/>
    <p:sldId id="280" r:id="rId26"/>
    <p:sldId id="275" r:id="rId27"/>
    <p:sldId id="305" r:id="rId28"/>
    <p:sldId id="306" r:id="rId2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FA679-48C6-6D59-28DD-6F90F9D06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A99B7E-C593-7FE0-409C-7A25104144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DACD17-B3AD-EC68-C159-9301726460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842A26-125C-3AE6-A187-44722AD583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8499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1DC92-124D-717B-FA81-15B7EAE0B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8DE7E4-2F7A-9F60-D299-1E551B771F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A993F0-055A-8436-75D6-5C9D8D688D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D2D278-6490-4381-5D29-3DB5239323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3438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A4397-212F-E43E-86BF-45B97EB16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1BB87F-C8F7-0907-DD1E-E3A2878FB6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4B975C-7DCE-011F-C679-F669F5CF1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DBED6A-66F4-0AB5-603D-4AB793D8BA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610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5F0783-54E2-A010-AA8D-D8BFA8D5A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2DCE0C-31DA-82DF-CAEF-5560B57843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FC5F2C-D832-13A5-64DB-46E6498E16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B493F6-2D85-959D-3360-CA6AEE6BB2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813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B07A7-B72A-C109-1A7A-7EE1E6E0E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4DE732-314A-1B09-D723-0CF1AD8FA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5101C4-426F-6D92-C6EA-7C62E18ED5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20BA1A-8C83-C700-580A-04F7FDEC96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8931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44878-DFD2-1BB8-16BA-5229905BF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0CE9DA-9D0F-713D-C693-972D9F80C3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3A3D45-3996-E9B9-C233-A7EF960DAE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9F7CCF-E161-4127-2073-CC80920BD7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405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32584-5770-5946-DDFD-0AE031A8B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188BE9-DC13-A64B-E968-7D3DB4B2CD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9331EA-84C7-961D-1F08-867806F047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0E91B-8129-B98E-7602-45EF249EC4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939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F82472-2C52-F7DE-1BB1-F7B69C03A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44C1C2-C868-77E9-B828-CC45171398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3F6AEC-9F8E-1135-8980-73BDDE62F3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73FE58-EFBC-6AA2-D3DC-26FCEC7E18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269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0aaa68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D5D0B6A-18C1-43B8-9068-7146606809F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0aaa68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63CE202-18B1-46FE-9659-15A5EBC9AF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102AA20-CB40-D869-084E-85C7BC742CF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AC135DB-8405-4091-94E8-322AF8CE203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1557C51-4BA3-43B3-9C2C-54D89450A0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8e457343?sp=1&amp;vcp=1&amp;pid=10aaa6889&amp;color=0,0,0&amp;vtp=1&amp;bt=1&amp;bbb=1"/>
          <p:cNvSpPr/>
          <p:nvPr/>
        </p:nvSpPr>
        <p:spPr>
          <a:xfrm>
            <a:off x="539496" y="38175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eec4b220a?vcp=1&amp;pid=68e457343&amp;color=0,0,0&amp;vtp=1&amp;bbb=1&amp;hb=1"/>
          <p:cNvSpPr/>
          <p:nvPr/>
        </p:nvSpPr>
        <p:spPr>
          <a:xfrm>
            <a:off x="539496" y="9054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4ac0f9e19?vcp=1&amp;pid=68e457343&amp;color=0,0,0&amp;vtp=1&amp;bbb=1"/>
          <p:cNvSpPr/>
          <p:nvPr/>
        </p:nvSpPr>
        <p:spPr>
          <a:xfrm>
            <a:off x="539496" y="21176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59bf362a0?vcp=1&amp;pid=4ac0f9e19&amp;color=0,0,0&amp;vtp=1&amp;bbb=1"/>
          <p:cNvSpPr/>
          <p:nvPr/>
        </p:nvSpPr>
        <p:spPr>
          <a:xfrm>
            <a:off x="539496" y="27393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25_2#59bf362a0.choices?vcp=1&amp;pid=4ac0f9e19&amp;color=0,0,0&amp;vtp=1&amp;bbb=1"/>
          <p:cNvSpPr/>
          <p:nvPr/>
        </p:nvSpPr>
        <p:spPr>
          <a:xfrm>
            <a:off x="539496" y="336096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taxi.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endParaRPr lang="en-US" altLang="zh-CN" sz="2800" dirty="0"/>
          </a:p>
        </p:txBody>
      </p:sp>
      <p:sp>
        <p:nvSpPr>
          <p:cNvPr id="8" name="QC_8_BD.27_1#2cc3fa5d1?vcp=1&amp;pid=4ac0f9e19&amp;color=0,0,0&amp;vtp=1&amp;bbb=1"/>
          <p:cNvSpPr/>
          <p:nvPr/>
        </p:nvSpPr>
        <p:spPr>
          <a:xfrm>
            <a:off x="539496" y="39826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BD.27_2#2cc3fa5d1.choices?vcp=1&amp;pid=4ac0f9e19&amp;color=0,0,0&amp;vtp=1&amp;bbb=1"/>
          <p:cNvSpPr/>
          <p:nvPr/>
        </p:nvSpPr>
        <p:spPr>
          <a:xfrm>
            <a:off x="539496" y="460429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8:00.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9:10.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8:10.</a:t>
            </a:r>
            <a:endParaRPr lang="en-US" altLang="zh-CN" sz="2800" dirty="0"/>
          </a:p>
        </p:txBody>
      </p:sp>
      <p:sp>
        <p:nvSpPr>
          <p:cNvPr id="11" name="QC_8_BD.29_1#642a85096?vcp=1&amp;pid=4ac0f9e19&amp;color=0,0,0&amp;vtp=1&amp;bt=1&amp;bbb=1"/>
          <p:cNvSpPr/>
          <p:nvPr/>
        </p:nvSpPr>
        <p:spPr>
          <a:xfrm>
            <a:off x="539496" y="51955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3" name="QC_8_BD.29_2#642a85096.choices?vcp=1&amp;pid=4ac0f9e19&amp;color=0,0,0&amp;vtp=1&amp;bbb=1"/>
          <p:cNvSpPr/>
          <p:nvPr/>
        </p:nvSpPr>
        <p:spPr>
          <a:xfrm>
            <a:off x="539496" y="58199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taxi.</a:t>
            </a:r>
            <a:endParaRPr lang="en-US" altLang="zh-CN" sz="2800" dirty="0"/>
          </a:p>
        </p:txBody>
      </p:sp>
      <p:pic>
        <p:nvPicPr>
          <p:cNvPr id="6" name="06听力专题训练六_03">
            <a:hlinkClick r:id="" action="ppaction://media"/>
            <a:extLst>
              <a:ext uri="{FF2B5EF4-FFF2-40B4-BE49-F238E27FC236}">
                <a16:creationId xmlns:a16="http://schemas.microsoft.com/office/drawing/2014/main" id="{FD9A5D48-D63A-B9DA-ED71-C4C6F3FCD42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54719" y="632684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AS.31_1#642a85096?vcp=1&amp;pid=4ac0f9e19&amp;color=0,0,0&amp;vtp=1&amp;bbb=1&amp;hb=1"/>
          <p:cNvSpPr/>
          <p:nvPr/>
        </p:nvSpPr>
        <p:spPr>
          <a:xfrm>
            <a:off x="539496" y="8799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206.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taxi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Madam.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9:10.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o’clock.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okay?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9045-8B85-1A21-FE26-F01C56C47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8e457343?sp=1&amp;vcp=1&amp;pid=10aaa6889&amp;color=0,0,0&amp;vtp=1&amp;bt=1&amp;bbb=1">
            <a:extLst>
              <a:ext uri="{FF2B5EF4-FFF2-40B4-BE49-F238E27FC236}">
                <a16:creationId xmlns:a16="http://schemas.microsoft.com/office/drawing/2014/main" id="{1ADCAAE5-A41C-619C-6B35-9B73A3B0EC2A}"/>
              </a:ext>
            </a:extLst>
          </p:cNvPr>
          <p:cNvSpPr/>
          <p:nvPr/>
        </p:nvSpPr>
        <p:spPr>
          <a:xfrm>
            <a:off x="539496" y="38175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eec4b220a?vcp=1&amp;pid=68e457343&amp;color=0,0,0&amp;vtp=1&amp;bbb=1&amp;hb=1">
            <a:extLst>
              <a:ext uri="{FF2B5EF4-FFF2-40B4-BE49-F238E27FC236}">
                <a16:creationId xmlns:a16="http://schemas.microsoft.com/office/drawing/2014/main" id="{63136D2F-9EE5-D799-DA55-5738A03BA3C1}"/>
              </a:ext>
            </a:extLst>
          </p:cNvPr>
          <p:cNvSpPr/>
          <p:nvPr/>
        </p:nvSpPr>
        <p:spPr>
          <a:xfrm>
            <a:off x="539496" y="9054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4ac0f9e19?vcp=1&amp;pid=68e457343&amp;color=0,0,0&amp;vtp=1&amp;bbb=1">
            <a:extLst>
              <a:ext uri="{FF2B5EF4-FFF2-40B4-BE49-F238E27FC236}">
                <a16:creationId xmlns:a16="http://schemas.microsoft.com/office/drawing/2014/main" id="{6005A888-B146-12C4-6A6F-9206097AEB99}"/>
              </a:ext>
            </a:extLst>
          </p:cNvPr>
          <p:cNvSpPr/>
          <p:nvPr/>
        </p:nvSpPr>
        <p:spPr>
          <a:xfrm>
            <a:off x="539496" y="21176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59bf362a0?vcp=1&amp;pid=4ac0f9e19&amp;color=0,0,0&amp;vtp=1&amp;bbb=1">
            <a:extLst>
              <a:ext uri="{FF2B5EF4-FFF2-40B4-BE49-F238E27FC236}">
                <a16:creationId xmlns:a16="http://schemas.microsoft.com/office/drawing/2014/main" id="{A2F05EA4-53CA-F1A9-44B9-FE6C7B4D6737}"/>
              </a:ext>
            </a:extLst>
          </p:cNvPr>
          <p:cNvSpPr/>
          <p:nvPr/>
        </p:nvSpPr>
        <p:spPr>
          <a:xfrm>
            <a:off x="539496" y="27393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26_1#59bf362a0.bracket?vcp=1&amp;pid=4ac0f9e19&amp;color=0,0,0&amp;vpa=11&amp;vtp=1">
            <a:extLst>
              <a:ext uri="{FF2B5EF4-FFF2-40B4-BE49-F238E27FC236}">
                <a16:creationId xmlns:a16="http://schemas.microsoft.com/office/drawing/2014/main" id="{B3A6F6CE-0407-61E1-E42F-A23051F3CBF5}"/>
              </a:ext>
            </a:extLst>
          </p:cNvPr>
          <p:cNvSpPr/>
          <p:nvPr/>
        </p:nvSpPr>
        <p:spPr>
          <a:xfrm>
            <a:off x="6865906" y="27259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5_2#59bf362a0.choices?vcp=1&amp;pid=4ac0f9e19&amp;color=0,0,0&amp;vtp=1&amp;bbb=1">
            <a:extLst>
              <a:ext uri="{FF2B5EF4-FFF2-40B4-BE49-F238E27FC236}">
                <a16:creationId xmlns:a16="http://schemas.microsoft.com/office/drawing/2014/main" id="{062F1F0B-97B7-C871-671D-EF121FC16DDD}"/>
              </a:ext>
            </a:extLst>
          </p:cNvPr>
          <p:cNvSpPr/>
          <p:nvPr/>
        </p:nvSpPr>
        <p:spPr>
          <a:xfrm>
            <a:off x="539496" y="336096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taxi.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endParaRPr lang="en-US" altLang="zh-CN" sz="2800" dirty="0"/>
          </a:p>
        </p:txBody>
      </p:sp>
      <p:sp>
        <p:nvSpPr>
          <p:cNvPr id="8" name="QC_8_BD.27_1#2cc3fa5d1?vcp=1&amp;pid=4ac0f9e19&amp;color=0,0,0&amp;vtp=1&amp;bbb=1">
            <a:extLst>
              <a:ext uri="{FF2B5EF4-FFF2-40B4-BE49-F238E27FC236}">
                <a16:creationId xmlns:a16="http://schemas.microsoft.com/office/drawing/2014/main" id="{F4D6ECA6-B135-696A-CABD-605A8929790B}"/>
              </a:ext>
            </a:extLst>
          </p:cNvPr>
          <p:cNvSpPr/>
          <p:nvPr/>
        </p:nvSpPr>
        <p:spPr>
          <a:xfrm>
            <a:off x="539496" y="39826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28_1#2cc3fa5d1.bracket?vcp=1&amp;pid=4ac0f9e19&amp;color=0,0,0&amp;vpa=12&amp;vtp=1">
            <a:extLst>
              <a:ext uri="{FF2B5EF4-FFF2-40B4-BE49-F238E27FC236}">
                <a16:creationId xmlns:a16="http://schemas.microsoft.com/office/drawing/2014/main" id="{65A30BAA-1DFF-EF60-5FF4-500E81EFB63B}"/>
              </a:ext>
            </a:extLst>
          </p:cNvPr>
          <p:cNvSpPr/>
          <p:nvPr/>
        </p:nvSpPr>
        <p:spPr>
          <a:xfrm>
            <a:off x="4120102" y="39692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27_2#2cc3fa5d1.choices?vcp=1&amp;pid=4ac0f9e19&amp;color=0,0,0&amp;vtp=1&amp;bbb=1">
            <a:extLst>
              <a:ext uri="{FF2B5EF4-FFF2-40B4-BE49-F238E27FC236}">
                <a16:creationId xmlns:a16="http://schemas.microsoft.com/office/drawing/2014/main" id="{D905D2A8-4679-6BAF-4274-0C80FCDCE058}"/>
              </a:ext>
            </a:extLst>
          </p:cNvPr>
          <p:cNvSpPr/>
          <p:nvPr/>
        </p:nvSpPr>
        <p:spPr>
          <a:xfrm>
            <a:off x="539496" y="460429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8:00.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9:10.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8:10.</a:t>
            </a:r>
            <a:endParaRPr lang="en-US" altLang="zh-CN" sz="2800" dirty="0"/>
          </a:p>
        </p:txBody>
      </p:sp>
      <p:sp>
        <p:nvSpPr>
          <p:cNvPr id="11" name="QC_8_BD.29_1#642a85096?vcp=1&amp;pid=4ac0f9e19&amp;color=0,0,0&amp;vtp=1&amp;bt=1&amp;bbb=1">
            <a:extLst>
              <a:ext uri="{FF2B5EF4-FFF2-40B4-BE49-F238E27FC236}">
                <a16:creationId xmlns:a16="http://schemas.microsoft.com/office/drawing/2014/main" id="{11735BF9-B690-3A3A-BEE0-A5D61CEE3938}"/>
              </a:ext>
            </a:extLst>
          </p:cNvPr>
          <p:cNvSpPr/>
          <p:nvPr/>
        </p:nvSpPr>
        <p:spPr>
          <a:xfrm>
            <a:off x="539496" y="51955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C_8_AN.30_1#642a85096.bracket?vcp=1&amp;pid=4ac0f9e19&amp;color=0,0,0&amp;vpa=13&amp;vtp=1">
            <a:extLst>
              <a:ext uri="{FF2B5EF4-FFF2-40B4-BE49-F238E27FC236}">
                <a16:creationId xmlns:a16="http://schemas.microsoft.com/office/drawing/2014/main" id="{41A43DAC-8675-AF4A-E987-4CF4F440EA52}"/>
              </a:ext>
            </a:extLst>
          </p:cNvPr>
          <p:cNvSpPr/>
          <p:nvPr/>
        </p:nvSpPr>
        <p:spPr>
          <a:xfrm>
            <a:off x="7888828" y="51821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3" name="QC_8_BD.29_2#642a85096.choices?vcp=1&amp;pid=4ac0f9e19&amp;color=0,0,0&amp;vtp=1&amp;bbb=1">
            <a:extLst>
              <a:ext uri="{FF2B5EF4-FFF2-40B4-BE49-F238E27FC236}">
                <a16:creationId xmlns:a16="http://schemas.microsoft.com/office/drawing/2014/main" id="{D96C683A-0F13-7B31-66B3-46AAD20A0DAF}"/>
              </a:ext>
            </a:extLst>
          </p:cNvPr>
          <p:cNvSpPr/>
          <p:nvPr/>
        </p:nvSpPr>
        <p:spPr>
          <a:xfrm>
            <a:off x="539496" y="58199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taxi.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000906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  <p:bldP spid="1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f5ab3755e?vcp=1&amp;pid=68e457343&amp;color=0,0,0&amp;vtp=1&amp;bt=1&amp;bbb=1"/>
          <p:cNvSpPr/>
          <p:nvPr/>
        </p:nvSpPr>
        <p:spPr>
          <a:xfrm>
            <a:off x="539496" y="6271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3f7aaa12e?vcp=1&amp;pid=f5ab3755e&amp;color=0,0,0&amp;vtp=1&amp;bbb=1"/>
          <p:cNvSpPr/>
          <p:nvPr/>
        </p:nvSpPr>
        <p:spPr>
          <a:xfrm>
            <a:off x="539496" y="12516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33_2#3f7aaa12e.choices?vcp=1&amp;pid=f5ab3755e&amp;color=0,0,0&amp;vtp=1&amp;bbb=1"/>
          <p:cNvSpPr/>
          <p:nvPr/>
        </p:nvSpPr>
        <p:spPr>
          <a:xfrm>
            <a:off x="539496" y="18733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endParaRPr lang="en-US" altLang="zh-CN" sz="2800" dirty="0"/>
          </a:p>
        </p:txBody>
      </p:sp>
      <p:sp>
        <p:nvSpPr>
          <p:cNvPr id="6" name="QC_8_BD.35_1#1f36b2844?vcp=1&amp;pid=f5ab3755e&amp;color=0,0,0&amp;vtp=1&amp;bbb=1"/>
          <p:cNvSpPr/>
          <p:nvPr/>
        </p:nvSpPr>
        <p:spPr>
          <a:xfrm>
            <a:off x="539496" y="24949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35_2#1f36b2844.choices?vcp=1&amp;pid=f5ab3755e&amp;color=0,0,0&amp;vtp=1&amp;bbb=1"/>
          <p:cNvSpPr/>
          <p:nvPr/>
        </p:nvSpPr>
        <p:spPr>
          <a:xfrm>
            <a:off x="539496" y="311665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.Lily’s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.Lily’s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brother.</a:t>
            </a:r>
            <a:endParaRPr lang="en-US" altLang="zh-CN" sz="2800" dirty="0"/>
          </a:p>
        </p:txBody>
      </p:sp>
      <p:sp>
        <p:nvSpPr>
          <p:cNvPr id="9" name="QC_8_BD.37_1#e51dae975?vcp=1&amp;pid=f5ab3755e&amp;color=0,0,0&amp;vtp=1&amp;bt=1&amp;bbb=1"/>
          <p:cNvSpPr/>
          <p:nvPr/>
        </p:nvSpPr>
        <p:spPr>
          <a:xfrm>
            <a:off x="539496" y="3843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BD.37_2#e51dae975.choices?vcp=1&amp;pid=f5ab3755e&amp;color=0,0,0&amp;vtp=1&amp;bbb=1"/>
          <p:cNvSpPr/>
          <p:nvPr/>
        </p:nvSpPr>
        <p:spPr>
          <a:xfrm>
            <a:off x="539496" y="44677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endParaRPr lang="en-US" altLang="zh-CN" sz="2800" dirty="0"/>
          </a:p>
        </p:txBody>
      </p:sp>
      <p:pic>
        <p:nvPicPr>
          <p:cNvPr id="4" name="06听力专题训练六_04">
            <a:hlinkClick r:id="" action="ppaction://media"/>
            <a:extLst>
              <a:ext uri="{FF2B5EF4-FFF2-40B4-BE49-F238E27FC236}">
                <a16:creationId xmlns:a16="http://schemas.microsoft.com/office/drawing/2014/main" id="{C0067A78-75B5-CA4E-FF1D-42EF97EF14B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54719" y="631769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9_1#e51dae975?vcp=1&amp;pid=f5ab3755e&amp;color=0,0,0&amp;vtp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days，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62D647-4533-BBA7-FA75-2AF08484D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f5ab3755e?vcp=1&amp;pid=68e457343&amp;color=0,0,0&amp;vtp=1&amp;bt=1&amp;bbb=1">
            <a:extLst>
              <a:ext uri="{FF2B5EF4-FFF2-40B4-BE49-F238E27FC236}">
                <a16:creationId xmlns:a16="http://schemas.microsoft.com/office/drawing/2014/main" id="{BC994E5A-B9F4-8A25-A513-DB87BF436FD2}"/>
              </a:ext>
            </a:extLst>
          </p:cNvPr>
          <p:cNvSpPr/>
          <p:nvPr/>
        </p:nvSpPr>
        <p:spPr>
          <a:xfrm>
            <a:off x="539496" y="6271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3f7aaa12e?vcp=1&amp;pid=f5ab3755e&amp;color=0,0,0&amp;vtp=1&amp;bbb=1">
            <a:extLst>
              <a:ext uri="{FF2B5EF4-FFF2-40B4-BE49-F238E27FC236}">
                <a16:creationId xmlns:a16="http://schemas.microsoft.com/office/drawing/2014/main" id="{5761D64D-CC89-FD1E-0502-1803183C6ABF}"/>
              </a:ext>
            </a:extLst>
          </p:cNvPr>
          <p:cNvSpPr/>
          <p:nvPr/>
        </p:nvSpPr>
        <p:spPr>
          <a:xfrm>
            <a:off x="539496" y="12516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4_1#3f7aaa12e.bracket?vcp=1&amp;pid=f5ab3755e&amp;color=0,0,0&amp;vpa=14&amp;vtp=1">
            <a:extLst>
              <a:ext uri="{FF2B5EF4-FFF2-40B4-BE49-F238E27FC236}">
                <a16:creationId xmlns:a16="http://schemas.microsoft.com/office/drawing/2014/main" id="{8C298E90-1514-F03D-82BF-38741C6263AC}"/>
              </a:ext>
            </a:extLst>
          </p:cNvPr>
          <p:cNvSpPr/>
          <p:nvPr/>
        </p:nvSpPr>
        <p:spPr>
          <a:xfrm>
            <a:off x="6587078" y="12383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33_2#3f7aaa12e.choices?vcp=1&amp;pid=f5ab3755e&amp;color=0,0,0&amp;vtp=1&amp;bbb=1">
            <a:extLst>
              <a:ext uri="{FF2B5EF4-FFF2-40B4-BE49-F238E27FC236}">
                <a16:creationId xmlns:a16="http://schemas.microsoft.com/office/drawing/2014/main" id="{726086A0-6086-F5CF-00A9-2B37D60A8F39}"/>
              </a:ext>
            </a:extLst>
          </p:cNvPr>
          <p:cNvSpPr/>
          <p:nvPr/>
        </p:nvSpPr>
        <p:spPr>
          <a:xfrm>
            <a:off x="539496" y="18733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endParaRPr lang="en-US" altLang="zh-CN" sz="2800" dirty="0"/>
          </a:p>
        </p:txBody>
      </p:sp>
      <p:sp>
        <p:nvSpPr>
          <p:cNvPr id="6" name="QC_8_BD.35_1#1f36b2844?vcp=1&amp;pid=f5ab3755e&amp;color=0,0,0&amp;vtp=1&amp;bbb=1">
            <a:extLst>
              <a:ext uri="{FF2B5EF4-FFF2-40B4-BE49-F238E27FC236}">
                <a16:creationId xmlns:a16="http://schemas.microsoft.com/office/drawing/2014/main" id="{0B8CA7AE-657F-8CA2-719C-F632AA039DE7}"/>
              </a:ext>
            </a:extLst>
          </p:cNvPr>
          <p:cNvSpPr/>
          <p:nvPr/>
        </p:nvSpPr>
        <p:spPr>
          <a:xfrm>
            <a:off x="539496" y="24949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36_1#1f36b2844.bracket?vcp=1&amp;pid=f5ab3755e&amp;color=0,0,0&amp;vpa=15&amp;vtp=1">
            <a:extLst>
              <a:ext uri="{FF2B5EF4-FFF2-40B4-BE49-F238E27FC236}">
                <a16:creationId xmlns:a16="http://schemas.microsoft.com/office/drawing/2014/main" id="{3B8AD05A-9BB8-128F-E2C3-2E0EF7746C35}"/>
              </a:ext>
            </a:extLst>
          </p:cNvPr>
          <p:cNvSpPr/>
          <p:nvPr/>
        </p:nvSpPr>
        <p:spPr>
          <a:xfrm>
            <a:off x="6371178" y="24816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35_2#1f36b2844.choices?vcp=1&amp;pid=f5ab3755e&amp;color=0,0,0&amp;vtp=1&amp;bbb=1">
            <a:extLst>
              <a:ext uri="{FF2B5EF4-FFF2-40B4-BE49-F238E27FC236}">
                <a16:creationId xmlns:a16="http://schemas.microsoft.com/office/drawing/2014/main" id="{DF10E9F1-D178-414A-B028-A6DA7431AB6C}"/>
              </a:ext>
            </a:extLst>
          </p:cNvPr>
          <p:cNvSpPr/>
          <p:nvPr/>
        </p:nvSpPr>
        <p:spPr>
          <a:xfrm>
            <a:off x="539496" y="311665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.Lily’s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.Lily’s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brother.</a:t>
            </a:r>
            <a:endParaRPr lang="en-US" altLang="zh-CN" sz="2800" dirty="0"/>
          </a:p>
        </p:txBody>
      </p:sp>
      <p:sp>
        <p:nvSpPr>
          <p:cNvPr id="9" name="QC_8_BD.37_1#e51dae975?vcp=1&amp;pid=f5ab3755e&amp;color=0,0,0&amp;vtp=1&amp;bt=1&amp;bbb=1">
            <a:extLst>
              <a:ext uri="{FF2B5EF4-FFF2-40B4-BE49-F238E27FC236}">
                <a16:creationId xmlns:a16="http://schemas.microsoft.com/office/drawing/2014/main" id="{73246601-067E-A5C4-D09B-AFF396706EF6}"/>
              </a:ext>
            </a:extLst>
          </p:cNvPr>
          <p:cNvSpPr/>
          <p:nvPr/>
        </p:nvSpPr>
        <p:spPr>
          <a:xfrm>
            <a:off x="539496" y="3843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AN.38_1#e51dae975.bracket?vcp=1&amp;pid=f5ab3755e&amp;color=0,0,0&amp;vpa=16&amp;vtp=1">
            <a:extLst>
              <a:ext uri="{FF2B5EF4-FFF2-40B4-BE49-F238E27FC236}">
                <a16:creationId xmlns:a16="http://schemas.microsoft.com/office/drawing/2014/main" id="{7D6B5DDA-E5FD-1830-2D86-65A1EC24D78D}"/>
              </a:ext>
            </a:extLst>
          </p:cNvPr>
          <p:cNvSpPr/>
          <p:nvPr/>
        </p:nvSpPr>
        <p:spPr>
          <a:xfrm>
            <a:off x="7064914" y="382998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8_BD.37_2#e51dae975.choices?vcp=1&amp;pid=f5ab3755e&amp;color=0,0,0&amp;vtp=1&amp;bbb=1">
            <a:extLst>
              <a:ext uri="{FF2B5EF4-FFF2-40B4-BE49-F238E27FC236}">
                <a16:creationId xmlns:a16="http://schemas.microsoft.com/office/drawing/2014/main" id="{43581814-D69E-DEF6-EEA0-9E23451E9459}"/>
              </a:ext>
            </a:extLst>
          </p:cNvPr>
          <p:cNvSpPr/>
          <p:nvPr/>
        </p:nvSpPr>
        <p:spPr>
          <a:xfrm>
            <a:off x="539496" y="44677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989848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f6077f461?vcp=1&amp;pid=68e457343&amp;color=0,0,0&amp;vtp=1&amp;bt=1&amp;bbb=1"/>
          <p:cNvSpPr/>
          <p:nvPr/>
        </p:nvSpPr>
        <p:spPr>
          <a:xfrm>
            <a:off x="539496" y="3969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40629ba47?vcp=1&amp;pid=f6077f461&amp;color=0,0,0&amp;vtp=1&amp;bbb=1"/>
          <p:cNvSpPr/>
          <p:nvPr/>
        </p:nvSpPr>
        <p:spPr>
          <a:xfrm>
            <a:off x="539496" y="8743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41_2#40629ba47.choices?vcp=1&amp;pid=f6077f461&amp;color=0,0,0&amp;vtp=1&amp;bbb=1"/>
          <p:cNvSpPr/>
          <p:nvPr/>
        </p:nvSpPr>
        <p:spPr>
          <a:xfrm>
            <a:off x="539496" y="14960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A.David’s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.David’s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.David’s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endParaRPr lang="en-US" altLang="zh-CN" sz="2800" dirty="0"/>
          </a:p>
        </p:txBody>
      </p:sp>
      <p:sp>
        <p:nvSpPr>
          <p:cNvPr id="6" name="QC_8_BD.43_1#471d26b96?vcp=1&amp;pid=f6077f461&amp;color=0,0,0&amp;vtp=1&amp;bbb=1"/>
          <p:cNvSpPr/>
          <p:nvPr/>
        </p:nvSpPr>
        <p:spPr>
          <a:xfrm>
            <a:off x="539496" y="20345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43_2#471d26b96.choices?vcp=1&amp;pid=f6077f461&amp;color=0,0,0&amp;vtp=1&amp;bbb=1"/>
          <p:cNvSpPr/>
          <p:nvPr/>
        </p:nvSpPr>
        <p:spPr>
          <a:xfrm>
            <a:off x="539496" y="25731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car.</a:t>
            </a:r>
            <a:endParaRPr lang="en-US" altLang="zh-CN" sz="2800" dirty="0"/>
          </a:p>
        </p:txBody>
      </p:sp>
      <p:sp>
        <p:nvSpPr>
          <p:cNvPr id="9" name="QC_8_BD.45_1#95909a111?vcp=1&amp;pid=f6077f461&amp;color=0,0,0&amp;vtp=1&amp;bbb=1"/>
          <p:cNvSpPr/>
          <p:nvPr/>
        </p:nvSpPr>
        <p:spPr>
          <a:xfrm>
            <a:off x="539496" y="31308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BD.45_2#95909a111.choices?vcp=1&amp;pid=f6077f461&amp;color=0,0,0&amp;vtp=1&amp;bbb=1"/>
          <p:cNvSpPr/>
          <p:nvPr/>
        </p:nvSpPr>
        <p:spPr>
          <a:xfrm>
            <a:off x="539496" y="3760311"/>
            <a:ext cx="11109960" cy="16237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endParaRPr lang="en-US" altLang="zh-CN" sz="2800" dirty="0"/>
          </a:p>
        </p:txBody>
      </p:sp>
      <p:sp>
        <p:nvSpPr>
          <p:cNvPr id="12" name="QC_8_BD.47_1#f8153e813?vcp=1&amp;pid=f6077f461&amp;color=0,0,0&amp;vtp=1&amp;bt=1&amp;bbb=1"/>
          <p:cNvSpPr/>
          <p:nvPr/>
        </p:nvSpPr>
        <p:spPr>
          <a:xfrm>
            <a:off x="539496" y="52168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4" name="QC_8_BD.47_2#f8153e813.choices?vcp=1&amp;pid=f6077f461&amp;color=0,0,0&amp;vtp=1&amp;bbb=1"/>
          <p:cNvSpPr/>
          <p:nvPr/>
        </p:nvSpPr>
        <p:spPr>
          <a:xfrm>
            <a:off x="539496" y="58413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.Husband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wife.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.Classmates.</a:t>
            </a:r>
            <a:endParaRPr lang="en-US" altLang="zh-CN" sz="2800" dirty="0"/>
          </a:p>
        </p:txBody>
      </p:sp>
      <p:pic>
        <p:nvPicPr>
          <p:cNvPr id="4" name="06听力专题训练六_05">
            <a:hlinkClick r:id="" action="ppaction://media"/>
            <a:extLst>
              <a:ext uri="{FF2B5EF4-FFF2-40B4-BE49-F238E27FC236}">
                <a16:creationId xmlns:a16="http://schemas.microsoft.com/office/drawing/2014/main" id="{33CEB1B6-3C9F-0619-BB3D-F82150301EA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1613" y="633786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AS.49_1#f8153e813?vcp=1&amp;pid=f6077f461&amp;color=0,0,0&amp;vtp=1&amp;bbb=1&amp;hb=1"/>
          <p:cNvSpPr/>
          <p:nvPr/>
        </p:nvSpPr>
        <p:spPr>
          <a:xfrm>
            <a:off x="539496" y="447282"/>
            <a:ext cx="11109960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Changsha,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haven’t.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Tina?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pity.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trip!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D4D32-C992-C8FB-F66C-2510EA782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f6077f461?vcp=1&amp;pid=68e457343&amp;color=0,0,0&amp;vtp=1&amp;bt=1&amp;bbb=1">
            <a:extLst>
              <a:ext uri="{FF2B5EF4-FFF2-40B4-BE49-F238E27FC236}">
                <a16:creationId xmlns:a16="http://schemas.microsoft.com/office/drawing/2014/main" id="{6B68DF8F-5BC2-4CDD-4ACA-633E4717F6E2}"/>
              </a:ext>
            </a:extLst>
          </p:cNvPr>
          <p:cNvSpPr/>
          <p:nvPr/>
        </p:nvSpPr>
        <p:spPr>
          <a:xfrm>
            <a:off x="539496" y="3969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40629ba47?vcp=1&amp;pid=f6077f461&amp;color=0,0,0&amp;vtp=1&amp;bbb=1">
            <a:extLst>
              <a:ext uri="{FF2B5EF4-FFF2-40B4-BE49-F238E27FC236}">
                <a16:creationId xmlns:a16="http://schemas.microsoft.com/office/drawing/2014/main" id="{DBAA5329-5470-7834-338C-68DBF78D9222}"/>
              </a:ext>
            </a:extLst>
          </p:cNvPr>
          <p:cNvSpPr/>
          <p:nvPr/>
        </p:nvSpPr>
        <p:spPr>
          <a:xfrm>
            <a:off x="539496" y="8743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2_1#40629ba47.bracket?vcp=1&amp;pid=f6077f461&amp;color=0,0,0&amp;vpa=17&amp;vtp=1">
            <a:extLst>
              <a:ext uri="{FF2B5EF4-FFF2-40B4-BE49-F238E27FC236}">
                <a16:creationId xmlns:a16="http://schemas.microsoft.com/office/drawing/2014/main" id="{E50BE870-8F49-4770-9F70-0FFD7B523E7A}"/>
              </a:ext>
            </a:extLst>
          </p:cNvPr>
          <p:cNvSpPr/>
          <p:nvPr/>
        </p:nvSpPr>
        <p:spPr>
          <a:xfrm>
            <a:off x="6607714" y="86103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41_2#40629ba47.choices?vcp=1&amp;pid=f6077f461&amp;color=0,0,0&amp;vtp=1&amp;bbb=1">
            <a:extLst>
              <a:ext uri="{FF2B5EF4-FFF2-40B4-BE49-F238E27FC236}">
                <a16:creationId xmlns:a16="http://schemas.microsoft.com/office/drawing/2014/main" id="{DB4C9DD0-B776-5DF6-84A4-DC05DFB5C659}"/>
              </a:ext>
            </a:extLst>
          </p:cNvPr>
          <p:cNvSpPr/>
          <p:nvPr/>
        </p:nvSpPr>
        <p:spPr>
          <a:xfrm>
            <a:off x="539496" y="14960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A.David’s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.David’s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.David’s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endParaRPr lang="en-US" altLang="zh-CN" sz="2800" dirty="0"/>
          </a:p>
        </p:txBody>
      </p:sp>
      <p:sp>
        <p:nvSpPr>
          <p:cNvPr id="6" name="QC_8_BD.43_1#471d26b96?vcp=1&amp;pid=f6077f461&amp;color=0,0,0&amp;vtp=1&amp;bbb=1">
            <a:extLst>
              <a:ext uri="{FF2B5EF4-FFF2-40B4-BE49-F238E27FC236}">
                <a16:creationId xmlns:a16="http://schemas.microsoft.com/office/drawing/2014/main" id="{4C550F90-0806-3076-F230-8F11F3F441DD}"/>
              </a:ext>
            </a:extLst>
          </p:cNvPr>
          <p:cNvSpPr/>
          <p:nvPr/>
        </p:nvSpPr>
        <p:spPr>
          <a:xfrm>
            <a:off x="539496" y="20345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44_1#471d26b96.bracket?vcp=1&amp;pid=f6077f461&amp;color=0,0,0&amp;vpa=18&amp;vtp=1">
            <a:extLst>
              <a:ext uri="{FF2B5EF4-FFF2-40B4-BE49-F238E27FC236}">
                <a16:creationId xmlns:a16="http://schemas.microsoft.com/office/drawing/2014/main" id="{24500732-DDE7-E023-A4C6-A27835EA19C9}"/>
              </a:ext>
            </a:extLst>
          </p:cNvPr>
          <p:cNvSpPr/>
          <p:nvPr/>
        </p:nvSpPr>
        <p:spPr>
          <a:xfrm>
            <a:off x="5307552" y="210436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43_2#471d26b96.choices?vcp=1&amp;pid=f6077f461&amp;color=0,0,0&amp;vtp=1&amp;bbb=1">
            <a:extLst>
              <a:ext uri="{FF2B5EF4-FFF2-40B4-BE49-F238E27FC236}">
                <a16:creationId xmlns:a16="http://schemas.microsoft.com/office/drawing/2014/main" id="{2AAD7F04-FD3B-C522-EE30-962608BA0D2A}"/>
              </a:ext>
            </a:extLst>
          </p:cNvPr>
          <p:cNvSpPr/>
          <p:nvPr/>
        </p:nvSpPr>
        <p:spPr>
          <a:xfrm>
            <a:off x="539496" y="25731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car.</a:t>
            </a:r>
            <a:endParaRPr lang="en-US" altLang="zh-CN" sz="2800" dirty="0"/>
          </a:p>
        </p:txBody>
      </p:sp>
      <p:sp>
        <p:nvSpPr>
          <p:cNvPr id="9" name="QC_8_BD.45_1#95909a111?vcp=1&amp;pid=f6077f461&amp;color=0,0,0&amp;vtp=1&amp;bbb=1">
            <a:extLst>
              <a:ext uri="{FF2B5EF4-FFF2-40B4-BE49-F238E27FC236}">
                <a16:creationId xmlns:a16="http://schemas.microsoft.com/office/drawing/2014/main" id="{8D807353-C51D-8DE9-5BF0-1F8F7F4EE65A}"/>
              </a:ext>
            </a:extLst>
          </p:cNvPr>
          <p:cNvSpPr/>
          <p:nvPr/>
        </p:nvSpPr>
        <p:spPr>
          <a:xfrm>
            <a:off x="539496" y="31308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AN.46_1#95909a111.bracket?vcp=1&amp;pid=f6077f461&amp;color=0,0,0&amp;vpa=19&amp;vtp=1">
            <a:extLst>
              <a:ext uri="{FF2B5EF4-FFF2-40B4-BE49-F238E27FC236}">
                <a16:creationId xmlns:a16="http://schemas.microsoft.com/office/drawing/2014/main" id="{35D3C6A2-F71A-40F4-5724-9A31F24C03C6}"/>
              </a:ext>
            </a:extLst>
          </p:cNvPr>
          <p:cNvSpPr/>
          <p:nvPr/>
        </p:nvSpPr>
        <p:spPr>
          <a:xfrm>
            <a:off x="7885588" y="311750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8_BD.45_2#95909a111.choices?vcp=1&amp;pid=f6077f461&amp;color=0,0,0&amp;vtp=1&amp;bbb=1">
            <a:extLst>
              <a:ext uri="{FF2B5EF4-FFF2-40B4-BE49-F238E27FC236}">
                <a16:creationId xmlns:a16="http://schemas.microsoft.com/office/drawing/2014/main" id="{87E5F644-1E82-4D06-13E8-41E7863FA5AF}"/>
              </a:ext>
            </a:extLst>
          </p:cNvPr>
          <p:cNvSpPr/>
          <p:nvPr/>
        </p:nvSpPr>
        <p:spPr>
          <a:xfrm>
            <a:off x="539496" y="3760311"/>
            <a:ext cx="11109960" cy="16237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endParaRPr lang="en-US" altLang="zh-CN" sz="2800" dirty="0"/>
          </a:p>
        </p:txBody>
      </p:sp>
      <p:sp>
        <p:nvSpPr>
          <p:cNvPr id="12" name="QC_8_BD.47_1#f8153e813?vcp=1&amp;pid=f6077f461&amp;color=0,0,0&amp;vtp=1&amp;bt=1&amp;bbb=1">
            <a:extLst>
              <a:ext uri="{FF2B5EF4-FFF2-40B4-BE49-F238E27FC236}">
                <a16:creationId xmlns:a16="http://schemas.microsoft.com/office/drawing/2014/main" id="{AB5771A7-C4EA-550F-E7CB-7CA07756265F}"/>
              </a:ext>
            </a:extLst>
          </p:cNvPr>
          <p:cNvSpPr/>
          <p:nvPr/>
        </p:nvSpPr>
        <p:spPr>
          <a:xfrm>
            <a:off x="539496" y="52168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3" name="QC_8_AN.48_1#f8153e813.bracket?vcp=1&amp;pid=f6077f461&amp;color=0,0,0&amp;vpa=20&amp;vtp=1">
            <a:extLst>
              <a:ext uri="{FF2B5EF4-FFF2-40B4-BE49-F238E27FC236}">
                <a16:creationId xmlns:a16="http://schemas.microsoft.com/office/drawing/2014/main" id="{BB589E7C-ED33-A8EC-017E-B4DE8675C18C}"/>
              </a:ext>
            </a:extLst>
          </p:cNvPr>
          <p:cNvSpPr/>
          <p:nvPr/>
        </p:nvSpPr>
        <p:spPr>
          <a:xfrm>
            <a:off x="8972519" y="520353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4" name="QC_8_BD.47_2#f8153e813.choices?vcp=1&amp;pid=f6077f461&amp;color=0,0,0&amp;vtp=1&amp;bbb=1">
            <a:extLst>
              <a:ext uri="{FF2B5EF4-FFF2-40B4-BE49-F238E27FC236}">
                <a16:creationId xmlns:a16="http://schemas.microsoft.com/office/drawing/2014/main" id="{3B662E10-BE80-AFA3-A214-BE188DF4FFC4}"/>
              </a:ext>
            </a:extLst>
          </p:cNvPr>
          <p:cNvSpPr/>
          <p:nvPr/>
        </p:nvSpPr>
        <p:spPr>
          <a:xfrm>
            <a:off x="539496" y="58413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.Husband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wife.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.Classmates.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5171192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  <p:bldP spid="1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bc084191?sp=1&amp;vcp=1&amp;pid=10aaa6889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559d51a02?vcp=1&amp;pid=fbc084191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a8433817e?vcp=1&amp;pid=559d51a02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51_2#a8433817e.choices?vcp=1&amp;pid=559d51a02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Australia.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.America.</a:t>
            </a:r>
            <a:endParaRPr lang="en-US" altLang="zh-CN" sz="2800" dirty="0"/>
          </a:p>
        </p:txBody>
      </p:sp>
      <p:sp>
        <p:nvSpPr>
          <p:cNvPr id="7" name="QC_8_BD.53_1#e3d1b4a76?vcp=1&amp;pid=559d51a02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BD.53_2#e3d1b4a76.choices?vcp=1&amp;pid=559d51a02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</p:txBody>
      </p:sp>
      <p:sp>
        <p:nvSpPr>
          <p:cNvPr id="10" name="QC_8_BD.55_1#141b1f5ea?vcp=1&amp;pid=559d51a02&amp;color=0,0,0&amp;vtp=1&amp;bt=1&amp;bbb=1"/>
          <p:cNvSpPr/>
          <p:nvPr/>
        </p:nvSpPr>
        <p:spPr>
          <a:xfrm>
            <a:off x="539496" y="51010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C_8_BD.55_2#141b1f5ea.choices?vcp=1&amp;pid=559d51a02&amp;color=0,0,0&amp;vtp=1&amp;bbb=1"/>
          <p:cNvSpPr/>
          <p:nvPr/>
        </p:nvSpPr>
        <p:spPr>
          <a:xfrm>
            <a:off x="539496" y="57255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.Excited.</a:t>
            </a:r>
            <a:endParaRPr lang="en-US" altLang="zh-CN" sz="2800" dirty="0"/>
          </a:p>
        </p:txBody>
      </p:sp>
      <p:pic>
        <p:nvPicPr>
          <p:cNvPr id="5" name="06听力专题训练六_06">
            <a:hlinkClick r:id="" action="ppaction://media"/>
            <a:extLst>
              <a:ext uri="{FF2B5EF4-FFF2-40B4-BE49-F238E27FC236}">
                <a16:creationId xmlns:a16="http://schemas.microsoft.com/office/drawing/2014/main" id="{AC9A2AA7-805D-96D5-3F01-05010FE5CA9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1784" y="627917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ddd82fc0?sp=1&amp;vcp=1&amp;pid=10aaa6889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6b648a936?vcp=1&amp;pid=5ddd82fc0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2#6b648a936?htil=1&amp;vcp=1&amp;pid=5ddd82fc0&amp;color=0,0,0&amp;tib=255,255,255&amp;vtp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6082" y="2504831"/>
            <a:ext cx="5956237" cy="377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2_1#2533dc5c0?htil=1&amp;vcp=1&amp;pid=6b648a936&amp;color=0,0,0&amp;vtp=1&amp;bbb=1&amp;hs=1"/>
          <p:cNvSpPr/>
          <p:nvPr/>
        </p:nvSpPr>
        <p:spPr>
          <a:xfrm>
            <a:off x="539496" y="253966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BD.4_1#7260f52a2?htil=1&amp;vcp=1&amp;pid=6b648a936&amp;color=0,0,0&amp;vtp=1&amp;bbb=1&amp;hs=1"/>
          <p:cNvSpPr/>
          <p:nvPr/>
        </p:nvSpPr>
        <p:spPr>
          <a:xfrm>
            <a:off x="539496" y="316132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9" name="QB_8_BD.6_1#c10594a72?htil=1&amp;vcp=1&amp;pid=6b648a936&amp;color=0,0,0&amp;vtp=1&amp;bbb=1&amp;hs=1"/>
          <p:cNvSpPr/>
          <p:nvPr/>
        </p:nvSpPr>
        <p:spPr>
          <a:xfrm>
            <a:off x="539496" y="378299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1" name="QB_8_BD.8_1#b469292ed?htil=1&amp;vcp=1&amp;pid=6b648a936&amp;color=0,0,0&amp;vtp=1&amp;bbb=1&amp;hs=1"/>
          <p:cNvSpPr/>
          <p:nvPr/>
        </p:nvSpPr>
        <p:spPr>
          <a:xfrm>
            <a:off x="539496" y="440465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3" name="QB_8_BD.10_1#1f1d5eaa1?vcp=1&amp;pid=6b648a936&amp;color=0,0,0&amp;vtp=1&amp;bbb=1&amp;hs=1"/>
          <p:cNvSpPr/>
          <p:nvPr/>
        </p:nvSpPr>
        <p:spPr>
          <a:xfrm>
            <a:off x="539496" y="50235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6" name="06听力专题训练六_01">
            <a:hlinkClick r:id="" action="ppaction://media"/>
            <a:extLst>
              <a:ext uri="{FF2B5EF4-FFF2-40B4-BE49-F238E27FC236}">
                <a16:creationId xmlns:a16="http://schemas.microsoft.com/office/drawing/2014/main" id="{666F7889-BA5E-93E9-32AC-554D5E2CB4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42212" y="626419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9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57_1#d9fd03b94?vcp=1&amp;pid=559d51a02&amp;color=0,0,0&amp;vtp=1&amp;bbb=1"/>
          <p:cNvSpPr/>
          <p:nvPr/>
        </p:nvSpPr>
        <p:spPr>
          <a:xfrm>
            <a:off x="539496" y="71371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57_2#d9fd03b94.choices?vcp=1&amp;pid=559d51a02&amp;color=0,0,0&amp;vtp=1&amp;bbb=1"/>
          <p:cNvSpPr/>
          <p:nvPr/>
        </p:nvSpPr>
        <p:spPr>
          <a:xfrm>
            <a:off x="539496" y="13353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neighbours.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endParaRPr lang="en-US" altLang="zh-CN" sz="2800" dirty="0"/>
          </a:p>
        </p:txBody>
      </p:sp>
      <p:sp>
        <p:nvSpPr>
          <p:cNvPr id="8" name="QC_8_BD.59_1#4023ae78d?vcp=1&amp;pid=559d51a02&amp;color=0,0,0&amp;vtp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BD.59_2#4023ae78d.choices?vcp=1&amp;pid=559d51a02&amp;color=0,0,0&amp;vtp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Palace.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Tian’anmen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1_1#4023ae78d?vcp=1&amp;pid=559d51a02&amp;color=0,0,0&amp;vtp=1&amp;bt=1&amp;bbb=1&amp;hb=1"/>
          <p:cNvSpPr/>
          <p:nvPr/>
        </p:nvSpPr>
        <p:spPr>
          <a:xfrm>
            <a:off x="539496" y="656709"/>
            <a:ext cx="11109960" cy="547552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B8513-98EE-942B-BD09-3D000284F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bc084191?sp=1&amp;vcp=1&amp;pid=10aaa6889&amp;color=0,0,0&amp;vtp=1&amp;bt=1&amp;bbb=1">
            <a:extLst>
              <a:ext uri="{FF2B5EF4-FFF2-40B4-BE49-F238E27FC236}">
                <a16:creationId xmlns:a16="http://schemas.microsoft.com/office/drawing/2014/main" id="{0B9E9D2F-27CF-63CE-54CF-88918AB97F3B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559d51a02?vcp=1&amp;pid=fbc084191&amp;color=0,0,0&amp;vtp=1&amp;bbb=1&amp;hb=1">
            <a:extLst>
              <a:ext uri="{FF2B5EF4-FFF2-40B4-BE49-F238E27FC236}">
                <a16:creationId xmlns:a16="http://schemas.microsoft.com/office/drawing/2014/main" id="{D251C02C-6F7F-BBC8-A7D1-AB8265D0E81C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a8433817e?vcp=1&amp;pid=559d51a02&amp;color=0,0,0&amp;vtp=1&amp;bbb=1">
            <a:extLst>
              <a:ext uri="{FF2B5EF4-FFF2-40B4-BE49-F238E27FC236}">
                <a16:creationId xmlns:a16="http://schemas.microsoft.com/office/drawing/2014/main" id="{60352BEE-6923-2655-8524-6B4139390235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52_1#a8433817e.bracket?vcp=1&amp;pid=559d51a02&amp;color=0,0,0&amp;vpa=21&amp;vtp=1">
            <a:extLst>
              <a:ext uri="{FF2B5EF4-FFF2-40B4-BE49-F238E27FC236}">
                <a16:creationId xmlns:a16="http://schemas.microsoft.com/office/drawing/2014/main" id="{B66DEEC4-FA4B-477E-DDB2-FB96082CE5BE}"/>
              </a:ext>
            </a:extLst>
          </p:cNvPr>
          <p:cNvSpPr/>
          <p:nvPr/>
        </p:nvSpPr>
        <p:spPr>
          <a:xfrm>
            <a:off x="7161753" y="25263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51_2#a8433817e.choices?vcp=1&amp;pid=559d51a02&amp;color=0,0,0&amp;vtp=1&amp;bbb=1">
            <a:extLst>
              <a:ext uri="{FF2B5EF4-FFF2-40B4-BE49-F238E27FC236}">
                <a16:creationId xmlns:a16="http://schemas.microsoft.com/office/drawing/2014/main" id="{1386B07C-C5D6-757B-3B43-C8F2587094D1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Australia.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.America.</a:t>
            </a:r>
            <a:endParaRPr lang="en-US" altLang="zh-CN" sz="2800" dirty="0"/>
          </a:p>
        </p:txBody>
      </p:sp>
      <p:sp>
        <p:nvSpPr>
          <p:cNvPr id="7" name="QC_8_BD.53_1#e3d1b4a76?vcp=1&amp;pid=559d51a02&amp;color=0,0,0&amp;vtp=1&amp;bbb=1">
            <a:extLst>
              <a:ext uri="{FF2B5EF4-FFF2-40B4-BE49-F238E27FC236}">
                <a16:creationId xmlns:a16="http://schemas.microsoft.com/office/drawing/2014/main" id="{9EF1F372-2B3A-3898-308D-5D0FFB6193DD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54_1#e3d1b4a76.bracket?vcp=1&amp;pid=559d51a02&amp;color=0,0,0&amp;vpa=22&amp;vtp=1">
            <a:extLst>
              <a:ext uri="{FF2B5EF4-FFF2-40B4-BE49-F238E27FC236}">
                <a16:creationId xmlns:a16="http://schemas.microsoft.com/office/drawing/2014/main" id="{84D0C6D5-AFDD-2B5C-5024-9CEFE57F7543}"/>
              </a:ext>
            </a:extLst>
          </p:cNvPr>
          <p:cNvSpPr/>
          <p:nvPr/>
        </p:nvSpPr>
        <p:spPr>
          <a:xfrm>
            <a:off x="7811039" y="37696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53_2#e3d1b4a76.choices?vcp=1&amp;pid=559d51a02&amp;color=0,0,0&amp;vtp=1&amp;bbb=1">
            <a:extLst>
              <a:ext uri="{FF2B5EF4-FFF2-40B4-BE49-F238E27FC236}">
                <a16:creationId xmlns:a16="http://schemas.microsoft.com/office/drawing/2014/main" id="{8ABF8A0F-C6DF-C5B5-8253-C4304FDD1348}"/>
              </a:ext>
            </a:extLst>
          </p:cNvPr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</p:txBody>
      </p:sp>
      <p:sp>
        <p:nvSpPr>
          <p:cNvPr id="10" name="QC_8_BD.55_1#141b1f5ea?vcp=1&amp;pid=559d51a02&amp;color=0,0,0&amp;vtp=1&amp;bt=1&amp;bbb=1">
            <a:extLst>
              <a:ext uri="{FF2B5EF4-FFF2-40B4-BE49-F238E27FC236}">
                <a16:creationId xmlns:a16="http://schemas.microsoft.com/office/drawing/2014/main" id="{7B16443C-E8D0-DFA2-43F7-0D9A507D87B4}"/>
              </a:ext>
            </a:extLst>
          </p:cNvPr>
          <p:cNvSpPr/>
          <p:nvPr/>
        </p:nvSpPr>
        <p:spPr>
          <a:xfrm>
            <a:off x="539496" y="51010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AN.56_1#141b1f5ea.bracket?vcp=1&amp;pid=559d51a02&amp;color=0,0,0&amp;vpa=23&amp;vtp=1">
            <a:extLst>
              <a:ext uri="{FF2B5EF4-FFF2-40B4-BE49-F238E27FC236}">
                <a16:creationId xmlns:a16="http://schemas.microsoft.com/office/drawing/2014/main" id="{42B86DF5-404B-D564-6DE8-095004387C3B}"/>
              </a:ext>
            </a:extLst>
          </p:cNvPr>
          <p:cNvSpPr/>
          <p:nvPr/>
        </p:nvSpPr>
        <p:spPr>
          <a:xfrm>
            <a:off x="6983953" y="508772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8_BD.55_2#141b1f5ea.choices?vcp=1&amp;pid=559d51a02&amp;color=0,0,0&amp;vtp=1&amp;bbb=1">
            <a:extLst>
              <a:ext uri="{FF2B5EF4-FFF2-40B4-BE49-F238E27FC236}">
                <a16:creationId xmlns:a16="http://schemas.microsoft.com/office/drawing/2014/main" id="{A2539588-24C1-1468-445D-2203DB05AC38}"/>
              </a:ext>
            </a:extLst>
          </p:cNvPr>
          <p:cNvSpPr/>
          <p:nvPr/>
        </p:nvSpPr>
        <p:spPr>
          <a:xfrm>
            <a:off x="539496" y="57255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.Excited.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7474763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AABB1-310C-7E84-7036-41C0A7071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57_1#d9fd03b94?vcp=1&amp;pid=559d51a02&amp;color=0,0,0&amp;vtp=1&amp;bbb=1">
            <a:extLst>
              <a:ext uri="{FF2B5EF4-FFF2-40B4-BE49-F238E27FC236}">
                <a16:creationId xmlns:a16="http://schemas.microsoft.com/office/drawing/2014/main" id="{9312A65E-F915-777F-C831-0017FB0772CC}"/>
              </a:ext>
            </a:extLst>
          </p:cNvPr>
          <p:cNvSpPr/>
          <p:nvPr/>
        </p:nvSpPr>
        <p:spPr>
          <a:xfrm>
            <a:off x="539496" y="71371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58_1#d9fd03b94.bracket?vcp=1&amp;pid=559d51a02&amp;color=0,0,0&amp;vpa=24&amp;vtp=1">
            <a:extLst>
              <a:ext uri="{FF2B5EF4-FFF2-40B4-BE49-F238E27FC236}">
                <a16:creationId xmlns:a16="http://schemas.microsoft.com/office/drawing/2014/main" id="{427FE306-A768-BBDA-B4D9-1D6765A8D50E}"/>
              </a:ext>
            </a:extLst>
          </p:cNvPr>
          <p:cNvSpPr/>
          <p:nvPr/>
        </p:nvSpPr>
        <p:spPr>
          <a:xfrm>
            <a:off x="6314027" y="70038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57_2#d9fd03b94.choices?vcp=1&amp;pid=559d51a02&amp;color=0,0,0&amp;vtp=1&amp;bbb=1">
            <a:extLst>
              <a:ext uri="{FF2B5EF4-FFF2-40B4-BE49-F238E27FC236}">
                <a16:creationId xmlns:a16="http://schemas.microsoft.com/office/drawing/2014/main" id="{4DB0B333-C279-32B3-25FE-4A715D061011}"/>
              </a:ext>
            </a:extLst>
          </p:cNvPr>
          <p:cNvSpPr/>
          <p:nvPr/>
        </p:nvSpPr>
        <p:spPr>
          <a:xfrm>
            <a:off x="539496" y="13353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neighbours.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endParaRPr lang="en-US" altLang="zh-CN" sz="2800" dirty="0"/>
          </a:p>
        </p:txBody>
      </p:sp>
      <p:sp>
        <p:nvSpPr>
          <p:cNvPr id="8" name="QC_8_BD.59_1#4023ae78d?vcp=1&amp;pid=559d51a02&amp;color=0,0,0&amp;vtp=1&amp;bt=1&amp;bbb=1">
            <a:extLst>
              <a:ext uri="{FF2B5EF4-FFF2-40B4-BE49-F238E27FC236}">
                <a16:creationId xmlns:a16="http://schemas.microsoft.com/office/drawing/2014/main" id="{D5421231-8C1A-7464-4AA6-544E320930AE}"/>
              </a:ext>
            </a:extLst>
          </p:cNvPr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60_1#4023ae78d.bracket?vcp=1&amp;pid=559d51a02&amp;color=0,0,0&amp;vpa=25&amp;vtp=1">
            <a:extLst>
              <a:ext uri="{FF2B5EF4-FFF2-40B4-BE49-F238E27FC236}">
                <a16:creationId xmlns:a16="http://schemas.microsoft.com/office/drawing/2014/main" id="{F439DC02-CEBF-8CA3-7461-AD709D526A7B}"/>
              </a:ext>
            </a:extLst>
          </p:cNvPr>
          <p:cNvSpPr/>
          <p:nvPr/>
        </p:nvSpPr>
        <p:spPr>
          <a:xfrm>
            <a:off x="6352128" y="21565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8_BD.59_2#4023ae78d.choices?vcp=1&amp;pid=559d51a02&amp;color=0,0,0&amp;vtp=1&amp;bbb=1">
            <a:extLst>
              <a:ext uri="{FF2B5EF4-FFF2-40B4-BE49-F238E27FC236}">
                <a16:creationId xmlns:a16="http://schemas.microsoft.com/office/drawing/2014/main" id="{4F30FC57-1285-3359-F028-AF3B36B7588B}"/>
              </a:ext>
            </a:extLst>
          </p:cNvPr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Palace.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Tian’anmen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6101067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ac813f98?sp=1&amp;vcp=1&amp;pid=10aaa6889&amp;color=0,0,0&amp;vtp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6d99b2e84?vcp=1&amp;pid=1ac813f98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，将所缺信息填在相应的横线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，每空一词。短文读三遍。</a:t>
            </a:r>
            <a:endParaRPr lang="en-US" altLang="zh-CN" sz="2800" dirty="0"/>
          </a:p>
        </p:txBody>
      </p:sp>
      <p:graphicFrame>
        <p:nvGraphicFramePr>
          <p:cNvPr id="19" name="QM_7_BD.62_2#6d99b2e84?colgroup=30&amp;vcp=1&amp;pid=1ac813f98&amp;color=0,0,0&amp;vtp=1&amp;bbb=1&amp;hb=1"/>
          <p:cNvGraphicFramePr>
            <a:graphicFrameLocks noGrp="1"/>
          </p:cNvGraphicFramePr>
          <p:nvPr/>
        </p:nvGraphicFramePr>
        <p:xfrm>
          <a:off x="539496" y="2601386"/>
          <a:ext cx="11091672" cy="3174619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Huagudeng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117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Introduction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1,000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117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mainly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Fengtai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villages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Anhui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06听力专题训练六_07">
            <a:hlinkClick r:id="" action="ppaction://media"/>
            <a:extLst>
              <a:ext uri="{FF2B5EF4-FFF2-40B4-BE49-F238E27FC236}">
                <a16:creationId xmlns:a16="http://schemas.microsoft.com/office/drawing/2014/main" id="{B5C5180F-7A23-5E6A-88CC-4D82BAE7C5F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21955" y="633356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7_BD.62_2#6d99b2e84?colgroup=30&amp;vcp=1&amp;pid=1ac813f98&amp;color=0,0,0&amp;vtp=1&amp;bbb=1&amp;hb=1"/>
          <p:cNvGraphicFramePr>
            <a:graphicFrameLocks noGrp="1"/>
          </p:cNvGraphicFramePr>
          <p:nvPr/>
        </p:nvGraphicFramePr>
        <p:xfrm>
          <a:off x="539496" y="2429297"/>
          <a:ext cx="11091672" cy="2685289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Huagudeng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1179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countryside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Anhui.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M_7_BD.62_2#6d99b2e84?colgroup=30&amp;vcp=1&amp;pid=1ac813f98&amp;color=0,0,0&amp;vtp=1&amp;bbb=1&amp;hb=1"/>
          <p:cNvSpPr txBox="1"/>
          <p:nvPr/>
        </p:nvSpPr>
        <p:spPr>
          <a:xfrm>
            <a:off x="9091168" y="1730206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AS.78_1#de733bdb6?vcp=1&amp;pid=6d99b2e84&amp;color=0,0,0&amp;vtp=1&amp;bbb=1&amp;hb=1"/>
          <p:cNvSpPr/>
          <p:nvPr/>
        </p:nvSpPr>
        <p:spPr>
          <a:xfrm>
            <a:off x="472821" y="591249"/>
            <a:ext cx="11109960" cy="5674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Huagudeng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Fengtai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Anhui.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mixes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central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Huagudeng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countryside.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Huagudeng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Anhui.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1949.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99046-C37F-1730-AEB2-A039A8B8F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ac813f98?sp=1&amp;vcp=1&amp;pid=10aaa6889&amp;color=0,0,0&amp;vtp=1&amp;bt=1&amp;bbb=1">
            <a:extLst>
              <a:ext uri="{FF2B5EF4-FFF2-40B4-BE49-F238E27FC236}">
                <a16:creationId xmlns:a16="http://schemas.microsoft.com/office/drawing/2014/main" id="{D5370EA5-5DC2-3FEB-3392-DD1FA52EAD0B}"/>
              </a:ext>
            </a:extLst>
          </p:cNvPr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6d99b2e84?vcp=1&amp;pid=1ac813f98&amp;color=0,0,0&amp;vtp=1&amp;bbb=1&amp;hb=1">
            <a:extLst>
              <a:ext uri="{FF2B5EF4-FFF2-40B4-BE49-F238E27FC236}">
                <a16:creationId xmlns:a16="http://schemas.microsoft.com/office/drawing/2014/main" id="{B7E5D518-726E-19EC-E98F-AB0611872E27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，将所缺信息填在相应的横线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，每空一词。短文读三遍。</a:t>
            </a:r>
            <a:endParaRPr lang="en-US" altLang="zh-CN" sz="2800" dirty="0"/>
          </a:p>
        </p:txBody>
      </p:sp>
      <p:graphicFrame>
        <p:nvGraphicFramePr>
          <p:cNvPr id="19" name="QM_7_BD.62_2#6d99b2e84?colgroup=30&amp;vcp=1&amp;pid=1ac813f98&amp;color=0,0,0&amp;vtp=1&amp;bbb=1&amp;hb=1">
            <a:extLst>
              <a:ext uri="{FF2B5EF4-FFF2-40B4-BE49-F238E27FC236}">
                <a16:creationId xmlns:a16="http://schemas.microsoft.com/office/drawing/2014/main" id="{B90736A8-2FD5-5CA1-BF91-6213F4F3227C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601386"/>
          <a:ext cx="11091672" cy="3174619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Huagudeng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117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Introduction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1,000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117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mainly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Fengtai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villages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Anhui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M_7_AN.63_1#6d99b2e84.blank?vcp=1&amp;pid=1ac813f98&amp;color=0,0,0&amp;vpa=26&amp;vtp=1&amp;bbb=1">
            <a:extLst>
              <a:ext uri="{FF2B5EF4-FFF2-40B4-BE49-F238E27FC236}">
                <a16:creationId xmlns:a16="http://schemas.microsoft.com/office/drawing/2014/main" id="{B9075584-DCA5-34AF-67D8-1DEBBF7A984C}"/>
              </a:ext>
            </a:extLst>
          </p:cNvPr>
          <p:cNvSpPr/>
          <p:nvPr/>
        </p:nvSpPr>
        <p:spPr>
          <a:xfrm>
            <a:off x="6355738" y="3072683"/>
            <a:ext cx="10858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endParaRPr lang="en-US" altLang="zh-CN" sz="2800" dirty="0"/>
          </a:p>
        </p:txBody>
      </p:sp>
      <p:sp>
        <p:nvSpPr>
          <p:cNvPr id="6" name="QM_7_AN.64_1#6d99b2e84.blank?vcp=1&amp;pid=1ac813f98&amp;color=0,0,0&amp;vpa=27&amp;vtp=1&amp;bbb=1">
            <a:extLst>
              <a:ext uri="{FF2B5EF4-FFF2-40B4-BE49-F238E27FC236}">
                <a16:creationId xmlns:a16="http://schemas.microsoft.com/office/drawing/2014/main" id="{07CE307E-3A2F-4FC8-B590-BB83EE5A2B55}"/>
              </a:ext>
            </a:extLst>
          </p:cNvPr>
          <p:cNvSpPr/>
          <p:nvPr/>
        </p:nvSpPr>
        <p:spPr>
          <a:xfrm>
            <a:off x="3860187" y="4693457"/>
            <a:ext cx="134461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7404982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D2DC1C-D54E-6B26-D727-B616C75D9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7_BD.62_2#6d99b2e84?colgroup=30&amp;vcp=1&amp;pid=1ac813f98&amp;color=0,0,0&amp;vtp=1&amp;bbb=1&amp;hb=1">
            <a:extLst>
              <a:ext uri="{FF2B5EF4-FFF2-40B4-BE49-F238E27FC236}">
                <a16:creationId xmlns:a16="http://schemas.microsoft.com/office/drawing/2014/main" id="{C49BD6D5-F3D4-713B-73A6-4B3CE76B45D1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429297"/>
          <a:ext cx="11091672" cy="2685289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Huagudeng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1179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countryside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Anhui.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M_7_BD.62_2#6d99b2e84?colgroup=30&amp;vcp=1&amp;pid=1ac813f98&amp;color=0,0,0&amp;vtp=1&amp;bbb=1&amp;hb=1">
            <a:extLst>
              <a:ext uri="{FF2B5EF4-FFF2-40B4-BE49-F238E27FC236}">
                <a16:creationId xmlns:a16="http://schemas.microsoft.com/office/drawing/2014/main" id="{C9D1913B-BA5A-C76D-1FB9-774357F23674}"/>
              </a:ext>
            </a:extLst>
          </p:cNvPr>
          <p:cNvSpPr txBox="1"/>
          <p:nvPr/>
        </p:nvSpPr>
        <p:spPr>
          <a:xfrm>
            <a:off x="9091168" y="1730206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M_7_AN.65_1#6d99b2e84.blank?vcp=1&amp;pid=1ac813f98&amp;color=0,0,0&amp;vpa=28&amp;vtp=1&amp;bbb=1">
            <a:extLst>
              <a:ext uri="{FF2B5EF4-FFF2-40B4-BE49-F238E27FC236}">
                <a16:creationId xmlns:a16="http://schemas.microsoft.com/office/drawing/2014/main" id="{DDAC9964-D943-90A6-F6FE-5F3C7079C7CB}"/>
              </a:ext>
            </a:extLst>
          </p:cNvPr>
          <p:cNvSpPr/>
          <p:nvPr/>
        </p:nvSpPr>
        <p:spPr>
          <a:xfrm>
            <a:off x="5965212" y="2887894"/>
            <a:ext cx="1127125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endParaRPr lang="en-US" altLang="zh-CN" sz="2800" dirty="0"/>
          </a:p>
        </p:txBody>
      </p:sp>
      <p:sp>
        <p:nvSpPr>
          <p:cNvPr id="5" name="QM_7_AN.66_1#6d99b2e84.blank?vcp=1&amp;pid=1ac813f98&amp;color=0,0,0&amp;vpa=29&amp;vtp=1&amp;bbb=1">
            <a:extLst>
              <a:ext uri="{FF2B5EF4-FFF2-40B4-BE49-F238E27FC236}">
                <a16:creationId xmlns:a16="http://schemas.microsoft.com/office/drawing/2014/main" id="{B762E524-AB71-41C7-FAAF-6878719C4699}"/>
              </a:ext>
            </a:extLst>
          </p:cNvPr>
          <p:cNvSpPr/>
          <p:nvPr/>
        </p:nvSpPr>
        <p:spPr>
          <a:xfrm>
            <a:off x="4671401" y="3976665"/>
            <a:ext cx="116681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endParaRPr lang="en-US" altLang="zh-CN" sz="2800" dirty="0"/>
          </a:p>
        </p:txBody>
      </p:sp>
      <p:sp>
        <p:nvSpPr>
          <p:cNvPr id="6" name="QM_7_AN.67_1#6d99b2e84.blank?vcp=1&amp;pid=1ac813f98&amp;color=0,0,0&amp;vpa=30&amp;vtp=1&amp;bbb=1">
            <a:extLst>
              <a:ext uri="{FF2B5EF4-FFF2-40B4-BE49-F238E27FC236}">
                <a16:creationId xmlns:a16="http://schemas.microsoft.com/office/drawing/2014/main" id="{23AAFBD4-DA03-9810-1D0B-7F6528E763B8}"/>
              </a:ext>
            </a:extLst>
          </p:cNvPr>
          <p:cNvSpPr/>
          <p:nvPr/>
        </p:nvSpPr>
        <p:spPr>
          <a:xfrm>
            <a:off x="6325576" y="4543149"/>
            <a:ext cx="12446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585878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1f1d5eaa1?vcp=1&amp;pid=6b648a936&amp;color=0,0,0&amp;mp=1&amp;vtp=1&amp;bt=1&amp;bbb=1&amp;hb=1"/>
          <p:cNvSpPr/>
          <p:nvPr/>
        </p:nvSpPr>
        <p:spPr>
          <a:xfrm>
            <a:off x="539496" y="1517586"/>
            <a:ext cx="11109960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1.Walk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toothache.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guitar?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London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Amsterdam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ddd82fc0?sp=1&amp;vcp=1&amp;pid=10aaa6889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6b648a936?vcp=1&amp;pid=5ddd82fc0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sp>
        <p:nvSpPr>
          <p:cNvPr id="5" name="QB_8_BD.2_1#2533dc5c0?htil=1&amp;vcp=1&amp;pid=6b648a936&amp;color=0,0,0&amp;vtp=1&amp;bbb=1&amp;hs=1"/>
          <p:cNvSpPr/>
          <p:nvPr/>
        </p:nvSpPr>
        <p:spPr>
          <a:xfrm>
            <a:off x="539496" y="253966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6" name="QB_8_AN.3_1#2533dc5c0.blank?vcp=1&amp;pid=6b648a936&amp;color=0,0,0&amp;vpa=1&amp;vtp=1"/>
          <p:cNvSpPr/>
          <p:nvPr/>
        </p:nvSpPr>
        <p:spPr>
          <a:xfrm>
            <a:off x="791115" y="24882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B_8_BD.4_1#7260f52a2?htil=1&amp;vcp=1&amp;pid=6b648a936&amp;color=0,0,0&amp;vtp=1&amp;bbb=1&amp;hs=1"/>
          <p:cNvSpPr/>
          <p:nvPr/>
        </p:nvSpPr>
        <p:spPr>
          <a:xfrm>
            <a:off x="539496" y="316132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8" name="QB_8_AN.5_1#7260f52a2.blank?vcp=1&amp;pid=6b648a936&amp;color=0,0,0&amp;vpa=2&amp;vtp=1"/>
          <p:cNvSpPr/>
          <p:nvPr/>
        </p:nvSpPr>
        <p:spPr>
          <a:xfrm>
            <a:off x="791115" y="31098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B_8_BD.6_1#c10594a72?htil=1&amp;vcp=1&amp;pid=6b648a936&amp;color=0,0,0&amp;vtp=1&amp;bbb=1&amp;hs=1"/>
          <p:cNvSpPr/>
          <p:nvPr/>
        </p:nvSpPr>
        <p:spPr>
          <a:xfrm>
            <a:off x="539496" y="378299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0" name="QB_8_AN.7_1#c10594a72.blank?vcp=1&amp;pid=6b648a936&amp;color=0,0,0&amp;vpa=3&amp;vtp=1"/>
          <p:cNvSpPr/>
          <p:nvPr/>
        </p:nvSpPr>
        <p:spPr>
          <a:xfrm>
            <a:off x="816515" y="3731559"/>
            <a:ext cx="457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1" name="QB_8_BD.8_1#b469292ed?htil=1&amp;vcp=1&amp;pid=6b648a936&amp;color=0,0,0&amp;vtp=1&amp;bbb=1&amp;hs=1"/>
          <p:cNvSpPr/>
          <p:nvPr/>
        </p:nvSpPr>
        <p:spPr>
          <a:xfrm>
            <a:off x="539496" y="440465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2" name="QB_8_AN.9_1#b469292ed.blank?vcp=1&amp;pid=6b648a936&amp;color=0,0,0&amp;vpa=4&amp;vtp=1"/>
          <p:cNvSpPr/>
          <p:nvPr/>
        </p:nvSpPr>
        <p:spPr>
          <a:xfrm>
            <a:off x="803815" y="4353224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3" name="QB_8_BD.10_1#1f1d5eaa1?vcp=1&amp;pid=6b648a936&amp;color=0,0,0&amp;vtp=1&amp;bbb=1&amp;hs=1"/>
          <p:cNvSpPr/>
          <p:nvPr/>
        </p:nvSpPr>
        <p:spPr>
          <a:xfrm>
            <a:off x="539496" y="50235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4" name="QB_8_AN.11_1#1f1d5eaa1.blank?vcp=1&amp;pid=6b648a936&amp;color=0,0,0&amp;vpa=5&amp;vtp=1"/>
          <p:cNvSpPr/>
          <p:nvPr/>
        </p:nvSpPr>
        <p:spPr>
          <a:xfrm>
            <a:off x="778415" y="49721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15" name="QM_7_BD.1_2#6b648a936?htil=1&amp;vcp=1&amp;pid=5ddd82fc0&amp;color=0,0,0&amp;tib=255,255,255&amp;vtp=1&amp;hs=1" descr="preencoded.png">
            <a:extLst>
              <a:ext uri="{FF2B5EF4-FFF2-40B4-BE49-F238E27FC236}">
                <a16:creationId xmlns:a16="http://schemas.microsoft.com/office/drawing/2014/main" id="{70C67739-493F-3818-054F-131CB8D60F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6082" y="2504831"/>
            <a:ext cx="5956237" cy="377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_6_BD#74afb5254?sp=1&amp;vcp=1&amp;pid=10aaa6889&amp;color=0,0,0&amp;vtp=1&amp;bt=1&amp;bbb=1">
            <a:extLst>
              <a:ext uri="{FF2B5EF4-FFF2-40B4-BE49-F238E27FC236}">
                <a16:creationId xmlns:a16="http://schemas.microsoft.com/office/drawing/2014/main" id="{B1AF7C66-E46A-BCF5-157F-B6A9E1B3B237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11" name="P_7_BD#e79bea59d?vcp=1&amp;pid=74afb5254&amp;color=0,0,0&amp;vtp=1&amp;bbb=1&amp;hb=1">
            <a:extLst>
              <a:ext uri="{FF2B5EF4-FFF2-40B4-BE49-F238E27FC236}">
                <a16:creationId xmlns:a16="http://schemas.microsoft.com/office/drawing/2014/main" id="{77DC54CD-D0B1-0C43-14C3-5B3B01D5FA03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你将听到五段对话，每段对话后有一个小题，请根据对话内容，选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出最佳答案。每段对话读两遍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C_7_BD.13_1#8261e4bef?vcp=1&amp;pid=74afb5254&amp;color=0,0,0&amp;vtp=1&amp;bbb=1">
            <a:extLst>
              <a:ext uri="{FF2B5EF4-FFF2-40B4-BE49-F238E27FC236}">
                <a16:creationId xmlns:a16="http://schemas.microsoft.com/office/drawing/2014/main" id="{7CF35B80-FB6F-30A1-E474-DEFE2C6F9EF6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pronunciation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4" name="QC_7_BD.13_2#8261e4bef.choices?vcp=1&amp;pid=74afb5254&amp;color=0,0,0&amp;vtp=1&amp;bbb=1">
            <a:extLst>
              <a:ext uri="{FF2B5EF4-FFF2-40B4-BE49-F238E27FC236}">
                <a16:creationId xmlns:a16="http://schemas.microsoft.com/office/drawing/2014/main" id="{69F02DC7-630B-D7AE-28A2-811612243130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A./′ru: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lə/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./ru: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d/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./ru:m/</a:t>
            </a:r>
            <a:endParaRPr lang="en-US" altLang="zh-CN" sz="2800" dirty="0"/>
          </a:p>
        </p:txBody>
      </p:sp>
      <p:sp>
        <p:nvSpPr>
          <p:cNvPr id="15" name="QC_7_BD.15_1#cd3ff2920?vcp=1&amp;pid=74afb5254&amp;color=0,0,0&amp;vtp=1&amp;bbb=1">
            <a:extLst>
              <a:ext uri="{FF2B5EF4-FFF2-40B4-BE49-F238E27FC236}">
                <a16:creationId xmlns:a16="http://schemas.microsoft.com/office/drawing/2014/main" id="{F514B91F-D090-C499-1D25-D16A99397D60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7" name="QC_7_BD.15_2#cd3ff2920.choices?vcp=1&amp;pid=74afb5254&amp;color=0,0,0&amp;vtp=1&amp;bbb=1">
            <a:extLst>
              <a:ext uri="{FF2B5EF4-FFF2-40B4-BE49-F238E27FC236}">
                <a16:creationId xmlns:a16="http://schemas.microsoft.com/office/drawing/2014/main" id="{D5898CE8-565B-700E-F1DC-87028C6EDC26}"/>
              </a:ext>
            </a:extLst>
          </p:cNvPr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White.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.Yellow.</a:t>
            </a:r>
            <a:endParaRPr lang="en-US" altLang="zh-CN" sz="2800" dirty="0"/>
          </a:p>
        </p:txBody>
      </p:sp>
      <p:sp>
        <p:nvSpPr>
          <p:cNvPr id="18" name="QC_7_BD.17_1#12419a32f?vcp=1&amp;pid=74afb5254&amp;color=0,0,0&amp;vtp=1&amp;bt=1&amp;bbb=1">
            <a:extLst>
              <a:ext uri="{FF2B5EF4-FFF2-40B4-BE49-F238E27FC236}">
                <a16:creationId xmlns:a16="http://schemas.microsoft.com/office/drawing/2014/main" id="{7F454561-1A3A-400A-A467-0D9BBF147D1B}"/>
              </a:ext>
            </a:extLst>
          </p:cNvPr>
          <p:cNvSpPr/>
          <p:nvPr/>
        </p:nvSpPr>
        <p:spPr>
          <a:xfrm>
            <a:off x="539496" y="50562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brothers?(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20" name="QC_7_BD.17_2#12419a32f.choices?vcp=1&amp;pid=74afb5254&amp;color=0,0,0&amp;vtp=1&amp;bbb=1">
            <a:extLst>
              <a:ext uri="{FF2B5EF4-FFF2-40B4-BE49-F238E27FC236}">
                <a16:creationId xmlns:a16="http://schemas.microsoft.com/office/drawing/2014/main" id="{D9E5A235-BFC5-2946-9FF0-BAD387B01296}"/>
              </a:ext>
            </a:extLst>
          </p:cNvPr>
          <p:cNvSpPr/>
          <p:nvPr/>
        </p:nvSpPr>
        <p:spPr>
          <a:xfrm>
            <a:off x="539496" y="56807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Jason.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Bob.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.Eric.</a:t>
            </a:r>
            <a:endParaRPr lang="en-US" altLang="zh-CN" sz="2800" dirty="0"/>
          </a:p>
        </p:txBody>
      </p:sp>
      <p:pic>
        <p:nvPicPr>
          <p:cNvPr id="2" name="06听力专题训练六_02">
            <a:hlinkClick r:id="" action="ppaction://media"/>
            <a:extLst>
              <a:ext uri="{FF2B5EF4-FFF2-40B4-BE49-F238E27FC236}">
                <a16:creationId xmlns:a16="http://schemas.microsoft.com/office/drawing/2014/main" id="{8DB59115-F85D-39CB-8878-AA0B3EDA63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42212" y="627206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QC_7_BD.19_1#d86623dff?vcp=1&amp;pid=74afb5254&amp;color=0,0,0&amp;vtp=1&amp;bbb=1">
            <a:extLst>
              <a:ext uri="{FF2B5EF4-FFF2-40B4-BE49-F238E27FC236}">
                <a16:creationId xmlns:a16="http://schemas.microsoft.com/office/drawing/2014/main" id="{220887F0-BD7A-9C0E-31BC-C0E8E5D9F9E3}"/>
              </a:ext>
            </a:extLst>
          </p:cNvPr>
          <p:cNvSpPr/>
          <p:nvPr/>
        </p:nvSpPr>
        <p:spPr>
          <a:xfrm>
            <a:off x="539496" y="9247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Xi’an?(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3" name="QC_7_BD.19_2#d86623dff.choices?vcp=1&amp;pid=74afb5254&amp;color=0,0,0&amp;vtp=1&amp;bbb=1">
            <a:extLst>
              <a:ext uri="{FF2B5EF4-FFF2-40B4-BE49-F238E27FC236}">
                <a16:creationId xmlns:a16="http://schemas.microsoft.com/office/drawing/2014/main" id="{84154A0A-403D-0C20-1F11-AF72AE468A27}"/>
              </a:ext>
            </a:extLst>
          </p:cNvPr>
          <p:cNvSpPr/>
          <p:nvPr/>
        </p:nvSpPr>
        <p:spPr>
          <a:xfrm>
            <a:off x="539496" y="15463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lang="en-US" altLang="zh-CN" sz="2800" dirty="0"/>
          </a:p>
        </p:txBody>
      </p:sp>
      <p:sp>
        <p:nvSpPr>
          <p:cNvPr id="14" name="QC_7_BD.21_1#3e3b05f49?vcp=1&amp;pid=74afb5254&amp;color=0,0,0&amp;vtp=1&amp;bt=1&amp;bbb=1">
            <a:extLst>
              <a:ext uri="{FF2B5EF4-FFF2-40B4-BE49-F238E27FC236}">
                <a16:creationId xmlns:a16="http://schemas.microsoft.com/office/drawing/2014/main" id="{ED7B5F43-5C72-9FF5-063B-F527264AE729}"/>
              </a:ext>
            </a:extLst>
          </p:cNvPr>
          <p:cNvSpPr/>
          <p:nvPr/>
        </p:nvSpPr>
        <p:spPr>
          <a:xfrm>
            <a:off x="539496" y="24280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6" name="QC_7_BD.21_2#3e3b05f49.choices?vcp=1&amp;pid=74afb5254&amp;color=0,0,0&amp;vtp=1&amp;bbb=1">
            <a:extLst>
              <a:ext uri="{FF2B5EF4-FFF2-40B4-BE49-F238E27FC236}">
                <a16:creationId xmlns:a16="http://schemas.microsoft.com/office/drawing/2014/main" id="{74A15737-E55D-51D1-5FCF-2E1249E0A3A6}"/>
              </a:ext>
            </a:extLst>
          </p:cNvPr>
          <p:cNvSpPr/>
          <p:nvPr/>
        </p:nvSpPr>
        <p:spPr>
          <a:xfrm>
            <a:off x="539496" y="306027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AS.23_1#3e3b05f49?vcp=1&amp;pid=74afb5254&amp;color=0,0,0&amp;vtp=1&amp;bbb=1&amp;hb=1"/>
          <p:cNvSpPr/>
          <p:nvPr/>
        </p:nvSpPr>
        <p:spPr>
          <a:xfrm>
            <a:off x="539496" y="559358"/>
            <a:ext cx="11109960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Wilson,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word?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Ruler.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pencil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box.</a:t>
            </a:r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T-shirt.</a:t>
            </a:r>
            <a:endParaRPr lang="en-US" altLang="zh-CN" sz="2800" dirty="0"/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Yeah.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white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clothes.</a:t>
            </a:r>
            <a:endParaRPr lang="en-US" altLang="zh-CN" sz="2800" dirty="0"/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</a:t>
            </a:r>
            <a:endParaRPr lang="en-US" altLang="zh-CN" sz="2800" dirty="0"/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Bob,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Bob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taller.</a:t>
            </a:r>
            <a:endParaRPr lang="en-US" altLang="zh-CN" sz="2800" dirty="0"/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Wow,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Xi’an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city.</a:t>
            </a:r>
            <a:endParaRPr lang="en-US" altLang="zh-CN" sz="2800" dirty="0"/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closed.</a:t>
            </a:r>
            <a:endParaRPr lang="en-US" altLang="zh-CN" sz="2800" dirty="0"/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9CA576-3627-4BE8-8A03-376174EE2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4afb5254?sp=1&amp;vcp=1&amp;pid=10aaa6889&amp;color=0,0,0&amp;vtp=1&amp;bt=1&amp;bbb=1">
            <a:extLst>
              <a:ext uri="{FF2B5EF4-FFF2-40B4-BE49-F238E27FC236}">
                <a16:creationId xmlns:a16="http://schemas.microsoft.com/office/drawing/2014/main" id="{C519D76C-DA11-0BA3-96CB-9C7F97793342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e79bea59d?vcp=1&amp;pid=74afb5254&amp;color=0,0,0&amp;vtp=1&amp;bbb=1&amp;hb=1">
            <a:extLst>
              <a:ext uri="{FF2B5EF4-FFF2-40B4-BE49-F238E27FC236}">
                <a16:creationId xmlns:a16="http://schemas.microsoft.com/office/drawing/2014/main" id="{8637AD50-47E5-7479-B2CA-8A3E4BAD6B81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8261e4bef?vcp=1&amp;pid=74afb5254&amp;color=0,0,0&amp;vtp=1&amp;bbb=1">
            <a:extLst>
              <a:ext uri="{FF2B5EF4-FFF2-40B4-BE49-F238E27FC236}">
                <a16:creationId xmlns:a16="http://schemas.microsoft.com/office/drawing/2014/main" id="{0AA72799-C4AB-4058-2E72-2CFCD00E1288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pronunciation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4_1#8261e4bef.bracket?vcp=1&amp;pid=74afb5254&amp;color=0,0,0&amp;vpa=6&amp;vtp=1">
            <a:extLst>
              <a:ext uri="{FF2B5EF4-FFF2-40B4-BE49-F238E27FC236}">
                <a16:creationId xmlns:a16="http://schemas.microsoft.com/office/drawing/2014/main" id="{AFD3FE60-4E7A-BEE9-F28B-B88860121099}"/>
              </a:ext>
            </a:extLst>
          </p:cNvPr>
          <p:cNvSpPr/>
          <p:nvPr/>
        </p:nvSpPr>
        <p:spPr>
          <a:xfrm>
            <a:off x="7004019" y="25263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3_2#8261e4bef.choices?vcp=1&amp;pid=74afb5254&amp;color=0,0,0&amp;vtp=1&amp;bbb=1">
            <a:extLst>
              <a:ext uri="{FF2B5EF4-FFF2-40B4-BE49-F238E27FC236}">
                <a16:creationId xmlns:a16="http://schemas.microsoft.com/office/drawing/2014/main" id="{4B3F2959-2949-D8BB-BFD8-F9D71C32AA46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A./′ru: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lə/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./ru: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d/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./ru:m/</a:t>
            </a:r>
            <a:endParaRPr lang="en-US" altLang="zh-CN" sz="2800" dirty="0"/>
          </a:p>
        </p:txBody>
      </p:sp>
      <p:sp>
        <p:nvSpPr>
          <p:cNvPr id="7" name="QC_7_BD.15_1#cd3ff2920?vcp=1&amp;pid=74afb5254&amp;color=0,0,0&amp;vtp=1&amp;bbb=1">
            <a:extLst>
              <a:ext uri="{FF2B5EF4-FFF2-40B4-BE49-F238E27FC236}">
                <a16:creationId xmlns:a16="http://schemas.microsoft.com/office/drawing/2014/main" id="{6FA22BCE-5539-7226-2641-5789C0A72EA5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7_AN.16_1#cd3ff2920.bracket?vcp=1&amp;pid=74afb5254&amp;color=0,0,0&amp;vpa=7&amp;vtp=1">
            <a:extLst>
              <a:ext uri="{FF2B5EF4-FFF2-40B4-BE49-F238E27FC236}">
                <a16:creationId xmlns:a16="http://schemas.microsoft.com/office/drawing/2014/main" id="{BFE6E79E-3F58-3578-31AD-963013F288DA}"/>
              </a:ext>
            </a:extLst>
          </p:cNvPr>
          <p:cNvSpPr/>
          <p:nvPr/>
        </p:nvSpPr>
        <p:spPr>
          <a:xfrm>
            <a:off x="7089425" y="37696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BD.15_2#cd3ff2920.choices?vcp=1&amp;pid=74afb5254&amp;color=0,0,0&amp;vtp=1&amp;bbb=1">
            <a:extLst>
              <a:ext uri="{FF2B5EF4-FFF2-40B4-BE49-F238E27FC236}">
                <a16:creationId xmlns:a16="http://schemas.microsoft.com/office/drawing/2014/main" id="{7A54104D-F24F-7723-731E-972F26B74A7F}"/>
              </a:ext>
            </a:extLst>
          </p:cNvPr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White.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.Yellow.</a:t>
            </a:r>
            <a:endParaRPr lang="en-US" altLang="zh-CN" sz="2800" dirty="0"/>
          </a:p>
        </p:txBody>
      </p:sp>
      <p:sp>
        <p:nvSpPr>
          <p:cNvPr id="10" name="QC_7_BD.17_1#12419a32f?vcp=1&amp;pid=74afb5254&amp;color=0,0,0&amp;vtp=1&amp;bt=1&amp;bbb=1">
            <a:extLst>
              <a:ext uri="{FF2B5EF4-FFF2-40B4-BE49-F238E27FC236}">
                <a16:creationId xmlns:a16="http://schemas.microsoft.com/office/drawing/2014/main" id="{3062E784-7447-5824-2925-E30927B71307}"/>
              </a:ext>
            </a:extLst>
          </p:cNvPr>
          <p:cNvSpPr/>
          <p:nvPr/>
        </p:nvSpPr>
        <p:spPr>
          <a:xfrm>
            <a:off x="539496" y="50562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brothers?(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7_AN.18_1#12419a32f.bracket?vcp=1&amp;pid=74afb5254&amp;color=0,0,0&amp;vpa=8&amp;vtp=1">
            <a:extLst>
              <a:ext uri="{FF2B5EF4-FFF2-40B4-BE49-F238E27FC236}">
                <a16:creationId xmlns:a16="http://schemas.microsoft.com/office/drawing/2014/main" id="{158FF936-9F65-D5D2-B42F-2168EA8E7DC3}"/>
              </a:ext>
            </a:extLst>
          </p:cNvPr>
          <p:cNvSpPr/>
          <p:nvPr/>
        </p:nvSpPr>
        <p:spPr>
          <a:xfrm>
            <a:off x="7516781" y="504296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BD.17_2#12419a32f.choices?vcp=1&amp;pid=74afb5254&amp;color=0,0,0&amp;vtp=1&amp;bbb=1">
            <a:extLst>
              <a:ext uri="{FF2B5EF4-FFF2-40B4-BE49-F238E27FC236}">
                <a16:creationId xmlns:a16="http://schemas.microsoft.com/office/drawing/2014/main" id="{4826410B-72D7-10F4-63B5-87C1A5CC8907}"/>
              </a:ext>
            </a:extLst>
          </p:cNvPr>
          <p:cNvSpPr/>
          <p:nvPr/>
        </p:nvSpPr>
        <p:spPr>
          <a:xfrm>
            <a:off x="539496" y="56807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Jason.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Bob.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.Eric.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2177138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B91FE-A03C-D896-E963-99E228236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19_1#d86623dff?vcp=1&amp;pid=74afb5254&amp;color=0,0,0&amp;vtp=1&amp;bbb=1">
            <a:extLst>
              <a:ext uri="{FF2B5EF4-FFF2-40B4-BE49-F238E27FC236}">
                <a16:creationId xmlns:a16="http://schemas.microsoft.com/office/drawing/2014/main" id="{621DF45F-F940-E2F3-C83C-0317FE2D43BE}"/>
              </a:ext>
            </a:extLst>
          </p:cNvPr>
          <p:cNvSpPr/>
          <p:nvPr/>
        </p:nvSpPr>
        <p:spPr>
          <a:xfrm>
            <a:off x="539496" y="9247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Xi’an?(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0_1#d86623dff.bracket?vcp=1&amp;pid=74afb5254&amp;color=0,0,0&amp;vpa=9&amp;vtp=1">
            <a:extLst>
              <a:ext uri="{FF2B5EF4-FFF2-40B4-BE49-F238E27FC236}">
                <a16:creationId xmlns:a16="http://schemas.microsoft.com/office/drawing/2014/main" id="{D411D9E9-E3CB-3A05-5D5F-E6524E4D455A}"/>
              </a:ext>
            </a:extLst>
          </p:cNvPr>
          <p:cNvSpPr/>
          <p:nvPr/>
        </p:nvSpPr>
        <p:spPr>
          <a:xfrm>
            <a:off x="7122064" y="9113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9_2#d86623dff.choices?vcp=1&amp;pid=74afb5254&amp;color=0,0,0&amp;vtp=1&amp;bbb=1">
            <a:extLst>
              <a:ext uri="{FF2B5EF4-FFF2-40B4-BE49-F238E27FC236}">
                <a16:creationId xmlns:a16="http://schemas.microsoft.com/office/drawing/2014/main" id="{3239BFF4-5FE2-2FC4-3154-4EF368D07A9E}"/>
              </a:ext>
            </a:extLst>
          </p:cNvPr>
          <p:cNvSpPr/>
          <p:nvPr/>
        </p:nvSpPr>
        <p:spPr>
          <a:xfrm>
            <a:off x="539496" y="15463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lang="en-US" altLang="zh-CN" sz="2800" dirty="0"/>
          </a:p>
        </p:txBody>
      </p:sp>
      <p:sp>
        <p:nvSpPr>
          <p:cNvPr id="8" name="QC_7_BD.21_1#3e3b05f49?vcp=1&amp;pid=74afb5254&amp;color=0,0,0&amp;vtp=1&amp;bt=1&amp;bbb=1">
            <a:extLst>
              <a:ext uri="{FF2B5EF4-FFF2-40B4-BE49-F238E27FC236}">
                <a16:creationId xmlns:a16="http://schemas.microsoft.com/office/drawing/2014/main" id="{CB30C79C-9A9D-E13F-C539-3D2428FFB9D6}"/>
              </a:ext>
            </a:extLst>
          </p:cNvPr>
          <p:cNvSpPr/>
          <p:nvPr/>
        </p:nvSpPr>
        <p:spPr>
          <a:xfrm>
            <a:off x="539496" y="24280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AN.22_1#3e3b05f49.bracket?vcp=1&amp;pid=74afb5254&amp;color=0,0,0&amp;vpa=10&amp;vtp=1">
            <a:extLst>
              <a:ext uri="{FF2B5EF4-FFF2-40B4-BE49-F238E27FC236}">
                <a16:creationId xmlns:a16="http://schemas.microsoft.com/office/drawing/2014/main" id="{8D82A5A8-E38F-4080-9B8A-CF3A4C4DECEE}"/>
              </a:ext>
            </a:extLst>
          </p:cNvPr>
          <p:cNvSpPr/>
          <p:nvPr/>
        </p:nvSpPr>
        <p:spPr>
          <a:xfrm>
            <a:off x="5283740" y="24146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21_2#3e3b05f49.choices?vcp=1&amp;pid=74afb5254&amp;color=0,0,0&amp;vtp=1&amp;bbb=1">
            <a:extLst>
              <a:ext uri="{FF2B5EF4-FFF2-40B4-BE49-F238E27FC236}">
                <a16:creationId xmlns:a16="http://schemas.microsoft.com/office/drawing/2014/main" id="{60C03BF1-9EC5-A7AE-701B-ADE5576F6343}"/>
              </a:ext>
            </a:extLst>
          </p:cNvPr>
          <p:cNvSpPr/>
          <p:nvPr/>
        </p:nvSpPr>
        <p:spPr>
          <a:xfrm>
            <a:off x="539496" y="306027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5620307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2440</Words>
  <Application>Microsoft Office PowerPoint</Application>
  <PresentationFormat>宽屏</PresentationFormat>
  <Paragraphs>297</Paragraphs>
  <Slides>28</Slides>
  <Notes>26</Notes>
  <HiddenSlides>0</HiddenSlides>
  <MMClips>7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Arial (正文)</vt:lpstr>
      <vt:lpstr>华文隶书</vt:lpstr>
      <vt:lpstr>宋体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8</cp:revision>
  <dcterms:created xsi:type="dcterms:W3CDTF">2024-11-29T11:21:00Z</dcterms:created>
  <dcterms:modified xsi:type="dcterms:W3CDTF">2025-07-24T01:29:29Z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F808ADAD740249A9BF3EE7109D5D46F9_12</vt:lpwstr>
  </property>
  <property fmtid="{D5CDD505-2E9C-101B-9397-08002B2CF9AE}" pid="3" name="KSOProductBuildVer">
    <vt:lpwstr>2052-12.1.0.18912</vt:lpwstr>
  </property>
</Properties>
</file>