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2" r:id="rId3"/>
    <p:sldId id="273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54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672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6-6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95" y="733425"/>
            <a:ext cx="10412730" cy="539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6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802005"/>
            <a:ext cx="9188450" cy="57638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40125" y="6045835"/>
            <a:ext cx="939800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气恼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46700" y="6045835"/>
            <a:ext cx="1786890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好奇、惊讶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00365" y="6046470"/>
            <a:ext cx="1774825" cy="519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喜爱、敬佩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6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" y="1431925"/>
            <a:ext cx="11866880" cy="39941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99935" y="1344295"/>
            <a:ext cx="516255" cy="5251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486015" y="2348230"/>
            <a:ext cx="390525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27530" y="2868295"/>
            <a:ext cx="492125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5365" y="3872230"/>
            <a:ext cx="5092065" cy="520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文章最后一个自然段起到了什么作用?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16965" y="4980686"/>
            <a:ext cx="10769600" cy="8947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要在生活与学习中做一个像爬山虎一样的人，就必须脚踏实地，积极进取，不断成长，并抓住每个提升自己的机会。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宽屏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530041E51B2F4FCC995EF80496ED396D_13</vt:lpwstr>
  </property>
</Properties>
</file>