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3" r:id="rId3"/>
    <p:sldId id="287" r:id="rId4"/>
    <p:sldId id="286" r:id="rId5"/>
    <p:sldId id="285" r:id="rId6"/>
    <p:sldId id="284" r:id="rId7"/>
    <p:sldId id="296" r:id="rId8"/>
    <p:sldId id="291" r:id="rId9"/>
    <p:sldId id="292" r:id="rId10"/>
    <p:sldId id="293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505" y="1163955"/>
            <a:ext cx="10968990" cy="3937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3720" y="3229610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缀满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69655" y="3229610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幽雅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52013" y="36810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伏案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5060" y="4136390"/>
            <a:ext cx="1189990" cy="377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花蕾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3440" y="4601845"/>
            <a:ext cx="126555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衣襟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66560" y="3681095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单薄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1"/>
          <p:cNvPicPr>
            <a:picLocks noChangeAspect="1"/>
          </p:cNvPicPr>
          <p:nvPr/>
        </p:nvPicPr>
        <p:blipFill>
          <a:blip r:embed="rId1"/>
          <a:srcRect r="14191"/>
          <a:stretch>
            <a:fillRect/>
          </a:stretch>
        </p:blipFill>
        <p:spPr>
          <a:xfrm>
            <a:off x="608330" y="1490345"/>
            <a:ext cx="10958195" cy="15652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12390" y="2037715"/>
            <a:ext cx="1283335" cy="621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08675" y="2037715"/>
            <a:ext cx="1311910" cy="621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97745" y="2037715"/>
            <a:ext cx="1265555" cy="621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5240" y="2533015"/>
            <a:ext cx="1340485" cy="621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27700" y="2533015"/>
            <a:ext cx="1322705" cy="621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171430" y="2533015"/>
            <a:ext cx="1265555" cy="621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rcRect r="4455"/>
          <a:stretch>
            <a:fillRect/>
          </a:stretch>
        </p:blipFill>
        <p:spPr>
          <a:xfrm>
            <a:off x="855345" y="972185"/>
            <a:ext cx="10709275" cy="4974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650220" y="2785110"/>
            <a:ext cx="123698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49903" y="36709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49903" y="46272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49903" y="55835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3"/>
          <p:cNvPicPr>
            <a:picLocks noChangeAspect="1"/>
          </p:cNvPicPr>
          <p:nvPr/>
        </p:nvPicPr>
        <p:blipFill>
          <a:blip r:embed="rId1"/>
          <a:srcRect r="3420"/>
          <a:stretch>
            <a:fillRect/>
          </a:stretch>
        </p:blipFill>
        <p:spPr>
          <a:xfrm>
            <a:off x="608330" y="1251585"/>
            <a:ext cx="11034395" cy="3371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93430" y="3087370"/>
            <a:ext cx="23793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愁怨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00085" y="2080260"/>
            <a:ext cx="2387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衣襟上的盘花扣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58278" y="38582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香味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8595" y="2080260"/>
            <a:ext cx="123698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形状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4"/>
          <p:cNvPicPr>
            <a:picLocks noChangeAspect="1"/>
          </p:cNvPicPr>
          <p:nvPr/>
        </p:nvPicPr>
        <p:blipFill>
          <a:blip r:embed="rId1"/>
          <a:srcRect r="3927"/>
          <a:stretch>
            <a:fillRect/>
          </a:stretch>
        </p:blipFill>
        <p:spPr>
          <a:xfrm>
            <a:off x="608330" y="1490345"/>
            <a:ext cx="10969625" cy="2434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6125" y="3393440"/>
            <a:ext cx="50038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窥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460" y="3393440"/>
            <a:ext cx="727710" cy="4343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81123" y="29108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色泽明亮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5873" y="29108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5498" y="29108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星星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559560"/>
            <a:ext cx="10970895" cy="2453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88083" y="20720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嗅觉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9900" y="3030220"/>
            <a:ext cx="375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遥知不是雪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为有暗香来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58101" y="2071688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5986" y="2071688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丁香花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1"/>
          <p:cNvPicPr>
            <a:picLocks noChangeAspect="1"/>
          </p:cNvPicPr>
          <p:nvPr/>
        </p:nvPicPr>
        <p:blipFill>
          <a:blip r:embed="rId1"/>
          <a:srcRect l="1812" b="-1142"/>
          <a:stretch>
            <a:fillRect/>
          </a:stretch>
        </p:blipFill>
        <p:spPr>
          <a:xfrm>
            <a:off x="1344295" y="749300"/>
            <a:ext cx="9269730" cy="56540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44370" y="4712335"/>
            <a:ext cx="1256030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8510" y="4712335"/>
            <a:ext cx="110553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4370" y="5912485"/>
            <a:ext cx="1022794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每个人一辈子都有许多不顺心的事，一件完了一件又来，正因为如此，人生才多彩多姿。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2"/>
          <p:cNvPicPr>
            <a:picLocks noChangeAspect="1"/>
          </p:cNvPicPr>
          <p:nvPr/>
        </p:nvPicPr>
        <p:blipFill>
          <a:blip r:embed="rId1"/>
          <a:srcRect l="5325" r="4416"/>
          <a:stretch>
            <a:fillRect/>
          </a:stretch>
        </p:blipFill>
        <p:spPr>
          <a:xfrm>
            <a:off x="608330" y="1313815"/>
            <a:ext cx="10969625" cy="4253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4138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愁怨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4485" y="2020570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莲花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14485" y="3429000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27775" y="4032250"/>
            <a:ext cx="1275080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355" cy="3496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57185" y="4287520"/>
            <a:ext cx="3948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夺得冠军，获得最高荣誉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84180" y="3429635"/>
            <a:ext cx="1321435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WPS 演示</Application>
  <PresentationFormat>宽屏</PresentationFormat>
  <Paragraphs>76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2024-08-15T03:33:21Z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