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43EA24-822A-99B1-D3D8-23D4D37AB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F7C0E83-D2EF-B8B9-BD3A-F0BC897BC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06B997-0BA6-5E1E-C0B2-C456F46BB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1C6FBA-6C1A-354D-5943-B1913BD20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7B89B4-404B-4B8A-4DB2-D9C534FB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421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0338A8-B7BD-298E-7BC8-583510C00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D13DAC-CF5E-9404-54E6-B4A03C03E0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5FE243-58E7-31BA-B4F5-F6144E09F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D01A17-16C4-0065-704D-621ECA492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7F676E-B928-8FBF-007C-3154EDF79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769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AE7EC5C-0906-54F0-2D4C-B3FD104E3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FBF0EBC-B25D-A9B7-A260-FE4D2C7295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CA6893-02FD-A508-B0C2-E123DB1C8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75F669-4096-B055-D95C-E7A2F5FF3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966A41-51ED-CCA6-0D6F-DB8D8D2F4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91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B7802E-4D6F-360F-A44C-E43784A0E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7369E0-1D19-B0D6-102F-3080648C8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6C0E95-9143-ACF2-02AB-1BB28E69C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1C8B7D-4F41-A77A-CAB7-5601A69DA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D4CB44-2C67-7155-A35F-138F84AA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21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FEE419-D7FE-C71F-FEA4-EE26B039E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9A14AC-570E-5D2E-4A86-5B9AC0328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571794-6BD4-605C-9059-DEB052CEA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B2D127-2849-A3CF-E63D-537CE86CE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7C603C-2907-7BA4-E79A-489EFDA74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9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E14179-51BD-132E-BB5F-793427184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FD1556-6442-DC90-DBD8-F3EAFDEBC0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353AB20-71C8-D660-744A-488DE7EA8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0F7CC8-10A6-EAE3-A991-DFBD18D0F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419A38-5B50-3F73-4227-C271F8793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FFA0EFB-B827-13A5-96C8-2683CCBAF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874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89B624-DE5D-360D-A59D-FFF1108AF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A57403-D440-7F2C-A165-6566A22BD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864EAD-CCC3-93B9-68A9-00FA679E21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BFF33E7-21E7-9144-50FB-D947E91297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CAFE7A2-7CC2-CB56-FFB6-D5A369F93C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7742F0-C1A3-EE33-2550-A187A8165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8E9B389-20DF-3AAC-03FF-291996667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F0DB76B-163D-E2E6-0FA4-7FDFDECAB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157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62DA32-02CD-E4FA-FD43-62E9AC9C8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34C0BE-6352-1631-7AED-3A35B8297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BF2A929-8333-5993-09FB-8A73D6A81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8FA981-E866-DF2E-BF26-B36986363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044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2FF49D-7F59-2EE0-954B-BBD26EEE1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610D12C-EB9C-26C6-6380-7C76D7CF1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5EEF5D-03DB-F305-567E-F425B2A02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61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EA10F3-2115-81AB-FF20-BF8F5550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59AD2A-6682-5A0A-4666-117444F24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F1498B-9C15-AB80-AB04-4F48078F3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4A6FC4F-F322-B754-C541-7FCF1357F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91DA36-714D-68FD-FFD9-6B685B337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74CBE8-232B-2DEE-D9F9-07278FAA9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8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C8D8BA-F4DD-0DE9-610D-A7616F334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A8A473A-00EB-19F7-C4EE-BB873B9B56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EBCDC7-7550-17AB-C8EF-6973E4FB8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D14029-377A-6F93-4C96-CA1F8F550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FA93FAF-2606-566F-3233-217F9FFEA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8943ACE-9DB0-8AA4-A670-FCAF27D3B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960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266B06F-4BA5-5716-EF22-5D95F1C51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0F67351-C3B4-01CF-E28F-B42FF53BD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42DF53-121D-1056-AADB-3EDB725361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47543-BB26-4BAA-9EC0-CCB924522269}" type="datetimeFigureOut">
              <a:rPr lang="zh-CN" altLang="en-US" smtClean="0"/>
              <a:t>2025/2/3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84E2EA-3183-F7D1-85DF-36CD7FBD5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783426-6BEB-1232-227B-2CADFF9ECE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3B65C-C6D6-4DDA-8932-352E091E5E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5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98B390-3135-A803-1C83-19B823F380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F64CB18-3777-3887-FACD-9856CAEA64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FEDBA0D-E52A-FCD9-64F7-05A40214F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1232716"/>
            <a:ext cx="9212516" cy="38285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E7C58C0-9545-4FE1-3218-326516E41B54}"/>
              </a:ext>
            </a:extLst>
          </p:cNvPr>
          <p:cNvSpPr txBox="1"/>
          <p:nvPr/>
        </p:nvSpPr>
        <p:spPr>
          <a:xfrm>
            <a:off x="2578100" y="40132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439697-98D0-30CE-BD71-EB457596FBD2}"/>
              </a:ext>
            </a:extLst>
          </p:cNvPr>
          <p:cNvSpPr txBox="1"/>
          <p:nvPr/>
        </p:nvSpPr>
        <p:spPr>
          <a:xfrm>
            <a:off x="7594600" y="45275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DC0A7B-8163-AB68-0BD5-FCE28257B5D2}"/>
              </a:ext>
            </a:extLst>
          </p:cNvPr>
          <p:cNvSpPr txBox="1"/>
          <p:nvPr/>
        </p:nvSpPr>
        <p:spPr>
          <a:xfrm>
            <a:off x="9493250" y="45402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795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7B1CF-78D4-5AFD-55FA-ECCAFA2F3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4B02AF2-F3CB-4285-6D45-BE5FC196CA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103" y="1243533"/>
            <a:ext cx="9223953" cy="355825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0B6C63A-E179-618F-0E1F-D2F5DEC9613D}"/>
              </a:ext>
            </a:extLst>
          </p:cNvPr>
          <p:cNvSpPr txBox="1"/>
          <p:nvPr/>
        </p:nvSpPr>
        <p:spPr>
          <a:xfrm>
            <a:off x="3251200" y="226060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39766B-B77C-934C-EC6A-0415E55789AA}"/>
              </a:ext>
            </a:extLst>
          </p:cNvPr>
          <p:cNvSpPr txBox="1"/>
          <p:nvPr/>
        </p:nvSpPr>
        <p:spPr>
          <a:xfrm>
            <a:off x="5949656" y="38417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66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367F21-ADB9-41DE-8144-CB630DF7D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C19EF53-A6AF-0E45-0C86-E69B8F91A0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554" y="1470946"/>
            <a:ext cx="9584458" cy="300580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F0D0194-BC0C-4369-3280-F03A234DFAF4}"/>
              </a:ext>
            </a:extLst>
          </p:cNvPr>
          <p:cNvSpPr txBox="1"/>
          <p:nvPr/>
        </p:nvSpPr>
        <p:spPr>
          <a:xfrm>
            <a:off x="7461250" y="2254250"/>
            <a:ext cx="1707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420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834886-82A7-FD11-DD07-897CA9C3B96B}"/>
              </a:ext>
            </a:extLst>
          </p:cNvPr>
          <p:cNvSpPr txBox="1"/>
          <p:nvPr/>
        </p:nvSpPr>
        <p:spPr>
          <a:xfrm>
            <a:off x="4546600" y="2777459"/>
            <a:ext cx="1018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分米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A86D05-A48F-0591-D2E8-890CAAE7C736}"/>
              </a:ext>
            </a:extLst>
          </p:cNvPr>
          <p:cNvSpPr txBox="1"/>
          <p:nvPr/>
        </p:nvSpPr>
        <p:spPr>
          <a:xfrm>
            <a:off x="5773206" y="3308350"/>
            <a:ext cx="601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米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0F15CD-4D5B-689D-27F0-8E574092E073}"/>
              </a:ext>
            </a:extLst>
          </p:cNvPr>
          <p:cNvSpPr txBox="1"/>
          <p:nvPr/>
        </p:nvSpPr>
        <p:spPr>
          <a:xfrm>
            <a:off x="7435850" y="3874532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169</a:t>
            </a:r>
            <a:r>
              <a:rPr lang="zh-CN" altLang="zh-CN" sz="2000" spc="1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平方分米</a:t>
            </a:r>
            <a:endParaRPr lang="zh-CN" altLang="en-US" sz="2000" spc="12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286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140EB5-CC2C-0ED8-0725-765AE6FF1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723A66F-9589-861C-6F6E-EF62CB5552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604" y="1306354"/>
            <a:ext cx="8874390" cy="303069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5FC86F0-7C50-FB9B-479D-5EC9F9AA1BEB}"/>
              </a:ext>
            </a:extLst>
          </p:cNvPr>
          <p:cNvSpPr txBox="1"/>
          <p:nvPr/>
        </p:nvSpPr>
        <p:spPr>
          <a:xfrm>
            <a:off x="2089150" y="2522452"/>
            <a:ext cx="3337452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311785" eaLnBrk="0">
              <a:lnSpc>
                <a:spcPct val="100000"/>
              </a:lnSpc>
              <a:spcBef>
                <a:spcPts val="635"/>
              </a:spcBef>
              <a:spcAft>
                <a:spcPts val="0"/>
              </a:spcAft>
            </a:pP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69×46=3174(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R="311785" eaLnBrk="0">
              <a:lnSpc>
                <a:spcPct val="100000"/>
              </a:lnSpc>
              <a:spcBef>
                <a:spcPts val="635"/>
              </a:spcBef>
              <a:spcAft>
                <a:spcPts val="0"/>
              </a:spcAft>
            </a:pP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3174×3=9522(</a:t>
            </a:r>
            <a:r>
              <a:rPr lang="en-US" altLang="zh-CN" sz="2000" spc="4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60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D8D329-893A-B795-1A2E-B8606468D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D9B0C4E-5AC8-1776-3FF0-174AB68DB1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703" y="1520222"/>
            <a:ext cx="8920593" cy="228977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A43011A-0EDE-6DEE-AD2A-D1623A37F2E5}"/>
              </a:ext>
            </a:extLst>
          </p:cNvPr>
          <p:cNvSpPr txBox="1"/>
          <p:nvPr/>
        </p:nvSpPr>
        <p:spPr>
          <a:xfrm>
            <a:off x="2012950" y="2711450"/>
            <a:ext cx="7382149" cy="1047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8430" marR="586740" indent="-139065" eaLnBrk="0">
              <a:lnSpc>
                <a:spcPct val="104000"/>
              </a:lnSpc>
              <a:spcBef>
                <a:spcPts val="255"/>
              </a:spcBef>
              <a:spcAft>
                <a:spcPts val="0"/>
              </a:spcAft>
            </a:pP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(60+12)×(50+12)=4464(</a:t>
            </a:r>
            <a:r>
              <a:rPr lang="en-US" altLang="zh-CN" sz="2000" spc="6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60×50=3000(</a:t>
            </a:r>
            <a:r>
              <a:rPr lang="en-US" altLang="zh-CN" sz="2000" spc="4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8430" marR="586740" indent="-139065" eaLnBrk="0">
              <a:lnSpc>
                <a:spcPct val="104000"/>
              </a:lnSpc>
              <a:spcBef>
                <a:spcPts val="255"/>
              </a:spcBef>
              <a:spcAft>
                <a:spcPts val="0"/>
              </a:spcAft>
            </a:pP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4464-3000=1464(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平方米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476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79721-1441-499F-420D-B08ECD11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62B60C6-60E8-730E-A33E-834AD456A4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925" y="1362488"/>
            <a:ext cx="8166149" cy="39461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E46DC06-5AF7-D4F6-8C2B-473D8B2106C8}"/>
              </a:ext>
            </a:extLst>
          </p:cNvPr>
          <p:cNvSpPr txBox="1"/>
          <p:nvPr/>
        </p:nvSpPr>
        <p:spPr>
          <a:xfrm>
            <a:off x="4826000" y="4236954"/>
            <a:ext cx="1935145" cy="372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255"/>
              </a:spcBef>
            </a:pPr>
            <a:r>
              <a:rPr lang="zh-CN" altLang="zh-CN" sz="2000" spc="-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长和宽的差最小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0BC399-66EB-BB56-ACE8-81B0B6027F34}"/>
              </a:ext>
            </a:extLst>
          </p:cNvPr>
          <p:cNvSpPr txBox="1"/>
          <p:nvPr/>
        </p:nvSpPr>
        <p:spPr>
          <a:xfrm>
            <a:off x="4375150" y="2791529"/>
            <a:ext cx="554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10                  9                   8                   7                  6</a:t>
            </a:r>
            <a:endParaRPr lang="zh-CN" altLang="en-US" sz="20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197A97-79FE-1BAC-FA4D-EA2E4256C77A}"/>
              </a:ext>
            </a:extLst>
          </p:cNvPr>
          <p:cNvSpPr txBox="1"/>
          <p:nvPr/>
        </p:nvSpPr>
        <p:spPr>
          <a:xfrm>
            <a:off x="4489450" y="3266252"/>
            <a:ext cx="554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1                  2                    3                   4                 5</a:t>
            </a:r>
            <a:endParaRPr lang="zh-CN" altLang="en-US" sz="20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B541D4-BD00-B093-2B98-0F83E0A92390}"/>
              </a:ext>
            </a:extLst>
          </p:cNvPr>
          <p:cNvSpPr txBox="1"/>
          <p:nvPr/>
        </p:nvSpPr>
        <p:spPr>
          <a:xfrm>
            <a:off x="4400550" y="3698450"/>
            <a:ext cx="554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10                 18                 24                 28                30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1369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2542FC-DADC-3CC6-C7E1-6D041B929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724A0EE-690E-04D3-D8E4-B10F09E08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866" y="1044574"/>
            <a:ext cx="7158268" cy="510857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A151193-09FB-4771-E713-1C6453B1A819}"/>
              </a:ext>
            </a:extLst>
          </p:cNvPr>
          <p:cNvSpPr txBox="1"/>
          <p:nvPr/>
        </p:nvSpPr>
        <p:spPr>
          <a:xfrm>
            <a:off x="2978150" y="3549650"/>
            <a:ext cx="5043688" cy="13952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151765" indent="139065" eaLnBrk="0">
              <a:lnSpc>
                <a:spcPct val="92000"/>
              </a:lnSpc>
              <a:spcBef>
                <a:spcPts val="295"/>
              </a:spcBef>
              <a:spcAft>
                <a:spcPts val="0"/>
              </a:spcAft>
            </a:pP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8×5=4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3×3=9(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065" marR="1126490" eaLnBrk="0">
              <a:lnSpc>
                <a:spcPct val="104000"/>
              </a:lnSpc>
              <a:spcBef>
                <a:spcPts val="420"/>
              </a:spcBef>
              <a:spcAft>
                <a:spcPts val="0"/>
              </a:spcAft>
            </a:pP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面积：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40-9=31(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平方厘米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39065" marR="1126490" eaLnBrk="0">
              <a:lnSpc>
                <a:spcPct val="104000"/>
              </a:lnSpc>
              <a:spcBef>
                <a:spcPts val="420"/>
              </a:spcBef>
              <a:spcAft>
                <a:spcPts val="0"/>
              </a:spcAft>
            </a:pP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周长：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2×(8+5)=26(</a:t>
            </a:r>
            <a:r>
              <a:rPr lang="zh-CN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E39F8E-9859-5A06-420B-4B7BC2966C70}"/>
              </a:ext>
            </a:extLst>
          </p:cNvPr>
          <p:cNvSpPr txBox="1"/>
          <p:nvPr/>
        </p:nvSpPr>
        <p:spPr>
          <a:xfrm>
            <a:off x="3009900" y="5019373"/>
            <a:ext cx="5059718" cy="1346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39065" marR="231140" eaLnBrk="0">
              <a:lnSpc>
                <a:spcPct val="107000"/>
              </a:lnSpc>
              <a:spcBef>
                <a:spcPts val="150"/>
              </a:spcBef>
            </a:pP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8×5=40(</a:t>
            </a: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   3×3=9(</a:t>
            </a: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</a:p>
          <a:p>
            <a:pPr marL="139065" marR="231140" eaLnBrk="0">
              <a:lnSpc>
                <a:spcPct val="107000"/>
              </a:lnSpc>
              <a:spcBef>
                <a:spcPts val="150"/>
              </a:spcBef>
            </a:pP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面积：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40-9=31(</a:t>
            </a: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平方厘米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2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39065" eaLnBrk="0">
              <a:lnSpc>
                <a:spcPct val="91000"/>
              </a:lnSpc>
              <a:spcBef>
                <a:spcPts val="55"/>
              </a:spcBef>
            </a:pP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周长：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2×(8+5)+3×2=32(</a:t>
            </a:r>
            <a:r>
              <a:rPr lang="zh-CN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厘米</a:t>
            </a:r>
            <a:r>
              <a:rPr lang="en-US" altLang="zh-CN" sz="2000" spc="2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zh-CN" sz="2000" spc="2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334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108</Words>
  <Application>Microsoft Office PowerPoint</Application>
  <PresentationFormat>宽屏</PresentationFormat>
  <Paragraphs>23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120145087@qq.com</dc:creator>
  <cp:lastModifiedBy>120145087@qq.com</cp:lastModifiedBy>
  <cp:revision>7</cp:revision>
  <dcterms:created xsi:type="dcterms:W3CDTF">2025-02-03T05:12:59Z</dcterms:created>
  <dcterms:modified xsi:type="dcterms:W3CDTF">2025-02-03T05:29:19Z</dcterms:modified>
</cp:coreProperties>
</file>